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4"/>
  </p:notesMasterIdLst>
  <p:handoutMasterIdLst>
    <p:handoutMasterId r:id="rId5"/>
  </p:handoutMasterIdLst>
  <p:sldIdLst>
    <p:sldId id="258" r:id="rId3"/>
  </p:sldIdLst>
  <p:sldSz cx="35999738" cy="25199975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690" kern="1200">
        <a:solidFill>
          <a:srgbClr val="000000"/>
        </a:solidFill>
        <a:latin typeface="Arial" panose="020B0604020202020204" pitchFamily="34" charset="0"/>
        <a:ea typeface="ヒラギノ角ゴ ProN W3" panose="020B0300000000000000" pitchFamily="34" charset="-128"/>
        <a:cs typeface="+mn-cs"/>
        <a:sym typeface="Arial" panose="020B0604020202020204" pitchFamily="34" charset="0"/>
      </a:defRPr>
    </a:lvl1pPr>
    <a:lvl2pPr marL="784801" indent="108570" algn="l" rtl="0" eaLnBrk="0" fontAlgn="base" hangingPunct="0">
      <a:spcBef>
        <a:spcPct val="0"/>
      </a:spcBef>
      <a:spcAft>
        <a:spcPct val="0"/>
      </a:spcAft>
      <a:defRPr sz="4690" kern="1200">
        <a:solidFill>
          <a:srgbClr val="000000"/>
        </a:solidFill>
        <a:latin typeface="Arial" panose="020B0604020202020204" pitchFamily="34" charset="0"/>
        <a:ea typeface="ヒラギノ角ゴ ProN W3" panose="020B0300000000000000" pitchFamily="34" charset="-128"/>
        <a:cs typeface="+mn-cs"/>
        <a:sym typeface="Arial" panose="020B0604020202020204" pitchFamily="34" charset="0"/>
      </a:defRPr>
    </a:lvl2pPr>
    <a:lvl3pPr marL="1569599" indent="217138" algn="l" rtl="0" eaLnBrk="0" fontAlgn="base" hangingPunct="0">
      <a:spcBef>
        <a:spcPct val="0"/>
      </a:spcBef>
      <a:spcAft>
        <a:spcPct val="0"/>
      </a:spcAft>
      <a:defRPr sz="4690" kern="1200">
        <a:solidFill>
          <a:srgbClr val="000000"/>
        </a:solidFill>
        <a:latin typeface="Arial" panose="020B0604020202020204" pitchFamily="34" charset="0"/>
        <a:ea typeface="ヒラギノ角ゴ ProN W3" panose="020B0300000000000000" pitchFamily="34" charset="-128"/>
        <a:cs typeface="+mn-cs"/>
        <a:sym typeface="Arial" panose="020B0604020202020204" pitchFamily="34" charset="0"/>
      </a:defRPr>
    </a:lvl3pPr>
    <a:lvl4pPr marL="2357501" indent="322605" algn="l" rtl="0" eaLnBrk="0" fontAlgn="base" hangingPunct="0">
      <a:spcBef>
        <a:spcPct val="0"/>
      </a:spcBef>
      <a:spcAft>
        <a:spcPct val="0"/>
      </a:spcAft>
      <a:defRPr sz="4690" kern="1200">
        <a:solidFill>
          <a:srgbClr val="000000"/>
        </a:solidFill>
        <a:latin typeface="Arial" panose="020B0604020202020204" pitchFamily="34" charset="0"/>
        <a:ea typeface="ヒラギノ角ゴ ProN W3" panose="020B0300000000000000" pitchFamily="34" charset="-128"/>
        <a:cs typeface="+mn-cs"/>
        <a:sym typeface="Arial" panose="020B0604020202020204" pitchFamily="34" charset="0"/>
      </a:defRPr>
    </a:lvl4pPr>
    <a:lvl5pPr marL="3142302" indent="431176" algn="l" rtl="0" eaLnBrk="0" fontAlgn="base" hangingPunct="0">
      <a:spcBef>
        <a:spcPct val="0"/>
      </a:spcBef>
      <a:spcAft>
        <a:spcPct val="0"/>
      </a:spcAft>
      <a:defRPr sz="4690" kern="1200">
        <a:solidFill>
          <a:srgbClr val="000000"/>
        </a:solidFill>
        <a:latin typeface="Arial" panose="020B0604020202020204" pitchFamily="34" charset="0"/>
        <a:ea typeface="ヒラギノ角ゴ ProN W3" panose="020B0300000000000000" pitchFamily="34" charset="-128"/>
        <a:cs typeface="+mn-cs"/>
        <a:sym typeface="Arial" panose="020B0604020202020204" pitchFamily="34" charset="0"/>
      </a:defRPr>
    </a:lvl5pPr>
    <a:lvl6pPr marL="4466844" algn="l" defTabSz="1786738" rtl="0" eaLnBrk="1" latinLnBrk="0" hangingPunct="1">
      <a:defRPr sz="4690" kern="1200">
        <a:solidFill>
          <a:srgbClr val="000000"/>
        </a:solidFill>
        <a:latin typeface="Arial" panose="020B0604020202020204" pitchFamily="34" charset="0"/>
        <a:ea typeface="ヒラギノ角ゴ ProN W3" panose="020B0300000000000000" pitchFamily="34" charset="-128"/>
        <a:cs typeface="+mn-cs"/>
        <a:sym typeface="Arial" panose="020B0604020202020204" pitchFamily="34" charset="0"/>
      </a:defRPr>
    </a:lvl6pPr>
    <a:lvl7pPr marL="5360213" algn="l" defTabSz="1786738" rtl="0" eaLnBrk="1" latinLnBrk="0" hangingPunct="1">
      <a:defRPr sz="4690" kern="1200">
        <a:solidFill>
          <a:srgbClr val="000000"/>
        </a:solidFill>
        <a:latin typeface="Arial" panose="020B0604020202020204" pitchFamily="34" charset="0"/>
        <a:ea typeface="ヒラギノ角ゴ ProN W3" panose="020B0300000000000000" pitchFamily="34" charset="-128"/>
        <a:cs typeface="+mn-cs"/>
        <a:sym typeface="Arial" panose="020B0604020202020204" pitchFamily="34" charset="0"/>
      </a:defRPr>
    </a:lvl7pPr>
    <a:lvl8pPr marL="6253582" algn="l" defTabSz="1786738" rtl="0" eaLnBrk="1" latinLnBrk="0" hangingPunct="1">
      <a:defRPr sz="4690" kern="1200">
        <a:solidFill>
          <a:srgbClr val="000000"/>
        </a:solidFill>
        <a:latin typeface="Arial" panose="020B0604020202020204" pitchFamily="34" charset="0"/>
        <a:ea typeface="ヒラギノ角ゴ ProN W3" panose="020B0300000000000000" pitchFamily="34" charset="-128"/>
        <a:cs typeface="+mn-cs"/>
        <a:sym typeface="Arial" panose="020B0604020202020204" pitchFamily="34" charset="0"/>
      </a:defRPr>
    </a:lvl8pPr>
    <a:lvl9pPr marL="7146950" algn="l" defTabSz="1786738" rtl="0" eaLnBrk="1" latinLnBrk="0" hangingPunct="1">
      <a:defRPr sz="4690" kern="1200">
        <a:solidFill>
          <a:srgbClr val="000000"/>
        </a:solidFill>
        <a:latin typeface="Arial" panose="020B0604020202020204" pitchFamily="34" charset="0"/>
        <a:ea typeface="ヒラギノ角ゴ ProN W3" panose="020B0300000000000000" pitchFamily="34" charset="-128"/>
        <a:cs typeface="+mn-cs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587" userDrawn="1">
          <p15:clr>
            <a:srgbClr val="A4A3A4"/>
          </p15:clr>
        </p15:guide>
        <p15:guide id="2" pos="107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A00"/>
    <a:srgbClr val="287032"/>
    <a:srgbClr val="E5FFE5"/>
    <a:srgbClr val="E9F7EB"/>
    <a:srgbClr val="9CDCA5"/>
    <a:srgbClr val="802F1E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43"/>
    <p:restoredTop sz="94732"/>
  </p:normalViewPr>
  <p:slideViewPr>
    <p:cSldViewPr showGuides="1">
      <p:cViewPr varScale="1">
        <p:scale>
          <a:sx n="28" d="100"/>
          <a:sy n="28" d="100"/>
        </p:scale>
        <p:origin x="1962" y="114"/>
      </p:cViewPr>
      <p:guideLst>
        <p:guide orient="horz" pos="1587"/>
        <p:guide pos="107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A6EA8105-C838-774D-9038-A3E676F297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6325C1-CB42-544C-940F-95B18C8A2B1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F606531-EC3C-6F4D-B090-680D38024D71}" type="datetimeFigureOut">
              <a:rPr lang="es-ES" altLang="es-ES"/>
              <a:pPr>
                <a:defRPr/>
              </a:pPr>
              <a:t>08/05/2026</a:t>
            </a:fld>
            <a:endParaRPr lang="es-ES" alt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A732E45-472E-FD47-B60B-6E0B2AFE2D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ヒラギノ角ゴ ProN W3" charset="0"/>
                <a:cs typeface="ヒラギノ角ゴ ProN W3" charset="0"/>
                <a:sym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3D9742-71C5-E94C-9E98-E4E8F593A2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8B0F452-A2D4-CA47-8E3C-20FB17C64D6E}" type="slidenum">
              <a:rPr lang="es-ES" altLang="es-ES"/>
              <a:pPr>
                <a:defRPr/>
              </a:pPr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67EC7821-D965-004E-BAAA-5D6824CA7D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posición de fecha 2">
            <a:extLst>
              <a:ext uri="{FF2B5EF4-FFF2-40B4-BE49-F238E27FC236}">
                <a16:creationId xmlns:a16="http://schemas.microsoft.com/office/drawing/2014/main" id="{0C7D59EE-6296-964B-BF2E-89CFD313578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831E64B-6E78-474E-9076-761662D6D12A}" type="datetimeFigureOut">
              <a:rPr lang="es-ES"/>
              <a:pPr>
                <a:defRPr/>
              </a:pPr>
              <a:t>08/05/2026</a:t>
            </a:fld>
            <a:endParaRPr lang="es-ES"/>
          </a:p>
        </p:txBody>
      </p:sp>
      <p:sp>
        <p:nvSpPr>
          <p:cNvPr id="4" name="Marcador de posición de imagen de diapositiva 3">
            <a:extLst>
              <a:ext uri="{FF2B5EF4-FFF2-40B4-BE49-F238E27FC236}">
                <a16:creationId xmlns:a16="http://schemas.microsoft.com/office/drawing/2014/main" id="{5E7990E8-D9AA-F548-9DDA-09746124A2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23963" y="1143000"/>
            <a:ext cx="4410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Marcador de posición de notas 4">
            <a:extLst>
              <a:ext uri="{FF2B5EF4-FFF2-40B4-BE49-F238E27FC236}">
                <a16:creationId xmlns:a16="http://schemas.microsoft.com/office/drawing/2014/main" id="{D34041E6-4ABD-974C-9ECF-E864CAF1C0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Editar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>
            <a:extLst>
              <a:ext uri="{FF2B5EF4-FFF2-40B4-BE49-F238E27FC236}">
                <a16:creationId xmlns:a16="http://schemas.microsoft.com/office/drawing/2014/main" id="{9551FB5E-494F-6F4A-8650-29E864EE9CE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posición de número de diapositiva 6">
            <a:extLst>
              <a:ext uri="{FF2B5EF4-FFF2-40B4-BE49-F238E27FC236}">
                <a16:creationId xmlns:a16="http://schemas.microsoft.com/office/drawing/2014/main" id="{16CAD48F-B92A-3D43-963F-DF5892ADA8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FA255A7-584C-6B48-92D9-27EB050E03F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45" kern="1200">
        <a:solidFill>
          <a:schemeClr val="tx1"/>
        </a:solidFill>
        <a:latin typeface="+mn-lt"/>
        <a:ea typeface="+mn-ea"/>
        <a:cs typeface="+mn-cs"/>
      </a:defRPr>
    </a:lvl1pPr>
    <a:lvl2pPr marL="893369" algn="l" rtl="0" eaLnBrk="0" fontAlgn="base" hangingPunct="0">
      <a:spcBef>
        <a:spcPct val="30000"/>
      </a:spcBef>
      <a:spcAft>
        <a:spcPct val="0"/>
      </a:spcAft>
      <a:defRPr sz="2345" kern="1200">
        <a:solidFill>
          <a:schemeClr val="tx1"/>
        </a:solidFill>
        <a:latin typeface="+mn-lt"/>
        <a:ea typeface="+mn-ea"/>
        <a:cs typeface="+mn-cs"/>
      </a:defRPr>
    </a:lvl2pPr>
    <a:lvl3pPr marL="1786738" algn="l" rtl="0" eaLnBrk="0" fontAlgn="base" hangingPunct="0">
      <a:spcBef>
        <a:spcPct val="30000"/>
      </a:spcBef>
      <a:spcAft>
        <a:spcPct val="0"/>
      </a:spcAft>
      <a:defRPr sz="2345" kern="1200">
        <a:solidFill>
          <a:schemeClr val="tx1"/>
        </a:solidFill>
        <a:latin typeface="+mn-lt"/>
        <a:ea typeface="+mn-ea"/>
        <a:cs typeface="+mn-cs"/>
      </a:defRPr>
    </a:lvl3pPr>
    <a:lvl4pPr marL="2680106" algn="l" rtl="0" eaLnBrk="0" fontAlgn="base" hangingPunct="0">
      <a:spcBef>
        <a:spcPct val="30000"/>
      </a:spcBef>
      <a:spcAft>
        <a:spcPct val="0"/>
      </a:spcAft>
      <a:defRPr sz="2345" kern="1200">
        <a:solidFill>
          <a:schemeClr val="tx1"/>
        </a:solidFill>
        <a:latin typeface="+mn-lt"/>
        <a:ea typeface="+mn-ea"/>
        <a:cs typeface="+mn-cs"/>
      </a:defRPr>
    </a:lvl4pPr>
    <a:lvl5pPr marL="3573475" algn="l" rtl="0" eaLnBrk="0" fontAlgn="base" hangingPunct="0">
      <a:spcBef>
        <a:spcPct val="30000"/>
      </a:spcBef>
      <a:spcAft>
        <a:spcPct val="0"/>
      </a:spcAft>
      <a:defRPr sz="2345" kern="1200">
        <a:solidFill>
          <a:schemeClr val="tx1"/>
        </a:solidFill>
        <a:latin typeface="+mn-lt"/>
        <a:ea typeface="+mn-ea"/>
        <a:cs typeface="+mn-cs"/>
      </a:defRPr>
    </a:lvl5pPr>
    <a:lvl6pPr marL="4466844" algn="l" defTabSz="1786738" rtl="0" eaLnBrk="1" latinLnBrk="0" hangingPunct="1">
      <a:defRPr sz="2345" kern="1200">
        <a:solidFill>
          <a:schemeClr val="tx1"/>
        </a:solidFill>
        <a:latin typeface="+mn-lt"/>
        <a:ea typeface="+mn-ea"/>
        <a:cs typeface="+mn-cs"/>
      </a:defRPr>
    </a:lvl6pPr>
    <a:lvl7pPr marL="5360213" algn="l" defTabSz="1786738" rtl="0" eaLnBrk="1" latinLnBrk="0" hangingPunct="1">
      <a:defRPr sz="2345" kern="1200">
        <a:solidFill>
          <a:schemeClr val="tx1"/>
        </a:solidFill>
        <a:latin typeface="+mn-lt"/>
        <a:ea typeface="+mn-ea"/>
        <a:cs typeface="+mn-cs"/>
      </a:defRPr>
    </a:lvl7pPr>
    <a:lvl8pPr marL="6253582" algn="l" defTabSz="1786738" rtl="0" eaLnBrk="1" latinLnBrk="0" hangingPunct="1">
      <a:defRPr sz="2345" kern="1200">
        <a:solidFill>
          <a:schemeClr val="tx1"/>
        </a:solidFill>
        <a:latin typeface="+mn-lt"/>
        <a:ea typeface="+mn-ea"/>
        <a:cs typeface="+mn-cs"/>
      </a:defRPr>
    </a:lvl8pPr>
    <a:lvl9pPr marL="7146950" algn="l" defTabSz="1786738" rtl="0" eaLnBrk="1" latinLnBrk="0" hangingPunct="1">
      <a:defRPr sz="23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701041" y="7827775"/>
            <a:ext cx="30597660" cy="540277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399433" y="14280548"/>
            <a:ext cx="25200876" cy="6438882"/>
          </a:xfrm>
        </p:spPr>
        <p:txBody>
          <a:bodyPr/>
          <a:lstStyle>
            <a:lvl1pPr marL="0" indent="0" algn="ctr">
              <a:buNone/>
              <a:defRPr/>
            </a:lvl1pPr>
            <a:lvl2pPr marL="402169" indent="0" algn="ctr">
              <a:buNone/>
              <a:defRPr/>
            </a:lvl2pPr>
            <a:lvl3pPr marL="804340" indent="0" algn="ctr">
              <a:buNone/>
              <a:defRPr/>
            </a:lvl3pPr>
            <a:lvl4pPr marL="1206509" indent="0" algn="ctr">
              <a:buNone/>
              <a:defRPr/>
            </a:lvl4pPr>
            <a:lvl5pPr marL="1608678" indent="0" algn="ctr">
              <a:buNone/>
              <a:defRPr/>
            </a:lvl5pPr>
            <a:lvl6pPr marL="2010848" indent="0" algn="ctr">
              <a:buNone/>
              <a:defRPr/>
            </a:lvl6pPr>
            <a:lvl7pPr marL="2413018" indent="0" algn="ctr">
              <a:buNone/>
              <a:defRPr/>
            </a:lvl7pPr>
            <a:lvl8pPr marL="2815187" indent="0" algn="ctr">
              <a:buNone/>
              <a:defRPr/>
            </a:lvl8pPr>
            <a:lvl9pPr marL="3217357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858734065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77082939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26550071" y="377778"/>
            <a:ext cx="8849142" cy="944999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" y="377778"/>
            <a:ext cx="26296105" cy="9449992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151839057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701041" y="7827775"/>
            <a:ext cx="30597660" cy="5402774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5399433" y="14280548"/>
            <a:ext cx="25200876" cy="6438882"/>
          </a:xfrm>
        </p:spPr>
        <p:txBody>
          <a:bodyPr/>
          <a:lstStyle>
            <a:lvl1pPr marL="0" indent="0" algn="ctr">
              <a:buNone/>
              <a:defRPr/>
            </a:lvl1pPr>
            <a:lvl2pPr marL="402169" indent="0" algn="ctr">
              <a:buNone/>
              <a:defRPr/>
            </a:lvl2pPr>
            <a:lvl3pPr marL="804340" indent="0" algn="ctr">
              <a:buNone/>
              <a:defRPr/>
            </a:lvl3pPr>
            <a:lvl4pPr marL="1206509" indent="0" algn="ctr">
              <a:buNone/>
              <a:defRPr/>
            </a:lvl4pPr>
            <a:lvl5pPr marL="1608678" indent="0" algn="ctr">
              <a:buNone/>
              <a:defRPr/>
            </a:lvl5pPr>
            <a:lvl6pPr marL="2010848" indent="0" algn="ctr">
              <a:buNone/>
              <a:defRPr/>
            </a:lvl6pPr>
            <a:lvl7pPr marL="2413018" indent="0" algn="ctr">
              <a:buNone/>
              <a:defRPr/>
            </a:lvl7pPr>
            <a:lvl8pPr marL="2815187" indent="0" algn="ctr">
              <a:buNone/>
              <a:defRPr/>
            </a:lvl8pPr>
            <a:lvl9pPr marL="3217357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67BDB70D-9099-864A-8CCA-12943AF85E6C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F3B5-D489-7F43-89E0-4B0298E64222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843149956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D8C80291-2E7F-D14A-B044-04DBC2BE6A4E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E1291-8986-184B-92B0-D17CC9476FE2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59369833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43896" y="16194432"/>
            <a:ext cx="30600304" cy="5002774"/>
          </a:xfrm>
        </p:spPr>
        <p:txBody>
          <a:bodyPr anchor="t"/>
          <a:lstStyle>
            <a:lvl1pPr algn="l">
              <a:defRPr sz="3499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843896" y="10680552"/>
            <a:ext cx="30600304" cy="5513882"/>
          </a:xfrm>
        </p:spPr>
        <p:txBody>
          <a:bodyPr anchor="b"/>
          <a:lstStyle>
            <a:lvl1pPr marL="0" indent="0">
              <a:buNone/>
              <a:defRPr sz="1799"/>
            </a:lvl1pPr>
            <a:lvl2pPr marL="402169" indent="0">
              <a:buNone/>
              <a:defRPr sz="1600"/>
            </a:lvl2pPr>
            <a:lvl3pPr marL="804340" indent="0">
              <a:buNone/>
              <a:defRPr sz="1400"/>
            </a:lvl3pPr>
            <a:lvl4pPr marL="1206509" indent="0">
              <a:buNone/>
              <a:defRPr sz="1200"/>
            </a:lvl4pPr>
            <a:lvl5pPr marL="1608678" indent="0">
              <a:buNone/>
              <a:defRPr sz="1200"/>
            </a:lvl5pPr>
            <a:lvl6pPr marL="2010848" indent="0">
              <a:buNone/>
              <a:defRPr sz="1200"/>
            </a:lvl6pPr>
            <a:lvl7pPr marL="2413018" indent="0">
              <a:buNone/>
              <a:defRPr sz="1200"/>
            </a:lvl7pPr>
            <a:lvl8pPr marL="2815187" indent="0">
              <a:buNone/>
              <a:defRPr sz="1200"/>
            </a:lvl8pPr>
            <a:lvl9pPr marL="3217357" indent="0">
              <a:buNone/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5776AA54-EBFA-D747-8B79-77648ACD8B92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DE69D-B52D-0C47-B0B3-6DC1C55DEB10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22930368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798929" y="5880555"/>
            <a:ext cx="16073959" cy="19319425"/>
          </a:xfrm>
        </p:spPr>
        <p:txBody>
          <a:bodyPr/>
          <a:lstStyle>
            <a:lvl1pPr>
              <a:defRPr sz="2499"/>
            </a:lvl1pPr>
            <a:lvl2pPr>
              <a:defRPr sz="20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8126852" y="5880555"/>
            <a:ext cx="16073959" cy="19319425"/>
          </a:xfrm>
        </p:spPr>
        <p:txBody>
          <a:bodyPr/>
          <a:lstStyle>
            <a:lvl1pPr>
              <a:defRPr sz="2499"/>
            </a:lvl1pPr>
            <a:lvl2pPr>
              <a:defRPr sz="20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8ADE9B16-D05A-1443-95EA-E5EBB1EAFE20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4243F-837F-AA4E-A972-C1A766490162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97727973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8930" y="1008334"/>
            <a:ext cx="32401882" cy="4199996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798932" y="5641667"/>
            <a:ext cx="15907291" cy="2349998"/>
          </a:xfrm>
        </p:spPr>
        <p:txBody>
          <a:bodyPr anchor="b"/>
          <a:lstStyle>
            <a:lvl1pPr marL="0" indent="0">
              <a:buNone/>
              <a:defRPr sz="2099" b="1"/>
            </a:lvl1pPr>
            <a:lvl2pPr marL="402169" indent="0">
              <a:buNone/>
              <a:defRPr sz="1799" b="1"/>
            </a:lvl2pPr>
            <a:lvl3pPr marL="804340" indent="0">
              <a:buNone/>
              <a:defRPr sz="1600" b="1"/>
            </a:lvl3pPr>
            <a:lvl4pPr marL="1206509" indent="0">
              <a:buNone/>
              <a:defRPr sz="1400" b="1"/>
            </a:lvl4pPr>
            <a:lvl5pPr marL="1608678" indent="0">
              <a:buNone/>
              <a:defRPr sz="1400" b="1"/>
            </a:lvl5pPr>
            <a:lvl6pPr marL="2010848" indent="0">
              <a:buNone/>
              <a:defRPr sz="1400" b="1"/>
            </a:lvl6pPr>
            <a:lvl7pPr marL="2413018" indent="0">
              <a:buNone/>
              <a:defRPr sz="1400" b="1"/>
            </a:lvl7pPr>
            <a:lvl8pPr marL="2815187" indent="0">
              <a:buNone/>
              <a:defRPr sz="1400" b="1"/>
            </a:lvl8pPr>
            <a:lvl9pPr marL="3217357" indent="0">
              <a:buNone/>
              <a:defRPr sz="14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798932" y="7991663"/>
            <a:ext cx="15907291" cy="14519429"/>
          </a:xfrm>
        </p:spPr>
        <p:txBody>
          <a:bodyPr/>
          <a:lstStyle>
            <a:lvl1pPr>
              <a:defRPr sz="2099"/>
            </a:lvl1pPr>
            <a:lvl2pPr>
              <a:defRPr sz="1799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18288230" y="5641667"/>
            <a:ext cx="15912581" cy="2349998"/>
          </a:xfrm>
        </p:spPr>
        <p:txBody>
          <a:bodyPr anchor="b"/>
          <a:lstStyle>
            <a:lvl1pPr marL="0" indent="0">
              <a:buNone/>
              <a:defRPr sz="2099" b="1"/>
            </a:lvl1pPr>
            <a:lvl2pPr marL="402169" indent="0">
              <a:buNone/>
              <a:defRPr sz="1799" b="1"/>
            </a:lvl2pPr>
            <a:lvl3pPr marL="804340" indent="0">
              <a:buNone/>
              <a:defRPr sz="1600" b="1"/>
            </a:lvl3pPr>
            <a:lvl4pPr marL="1206509" indent="0">
              <a:buNone/>
              <a:defRPr sz="1400" b="1"/>
            </a:lvl4pPr>
            <a:lvl5pPr marL="1608678" indent="0">
              <a:buNone/>
              <a:defRPr sz="1400" b="1"/>
            </a:lvl5pPr>
            <a:lvl6pPr marL="2010848" indent="0">
              <a:buNone/>
              <a:defRPr sz="1400" b="1"/>
            </a:lvl6pPr>
            <a:lvl7pPr marL="2413018" indent="0">
              <a:buNone/>
              <a:defRPr sz="1400" b="1"/>
            </a:lvl7pPr>
            <a:lvl8pPr marL="2815187" indent="0">
              <a:buNone/>
              <a:defRPr sz="1400" b="1"/>
            </a:lvl8pPr>
            <a:lvl9pPr marL="3217357" indent="0">
              <a:buNone/>
              <a:defRPr sz="14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18288230" y="7991663"/>
            <a:ext cx="15912581" cy="14519429"/>
          </a:xfrm>
        </p:spPr>
        <p:txBody>
          <a:bodyPr/>
          <a:lstStyle>
            <a:lvl1pPr>
              <a:defRPr sz="2099"/>
            </a:lvl1pPr>
            <a:lvl2pPr>
              <a:defRPr sz="1799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266F1850-0CBB-D84C-B6D7-66D792942992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B38FE-71F6-EE4E-B3AD-E04B7F28E7DC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16059224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B762622E-DEE8-AE4E-AE89-0B29C22997BA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8CE0C-5994-1E4F-B215-01DB474945B0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319509169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extLst>
              <a:ext uri="{FF2B5EF4-FFF2-40B4-BE49-F238E27FC236}">
                <a16:creationId xmlns:a16="http://schemas.microsoft.com/office/drawing/2014/main" id="{9998D88B-6F15-554D-928C-ED607774B82F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B95E2-C6F7-994F-8B14-AE664CD1515A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049861522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8930" y="1002778"/>
            <a:ext cx="11843831" cy="4269440"/>
          </a:xfrm>
        </p:spPr>
        <p:txBody>
          <a:bodyPr anchor="b"/>
          <a:lstStyle>
            <a:lvl1pPr algn="l">
              <a:defRPr sz="1799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073971" y="1002778"/>
            <a:ext cx="20126838" cy="21508311"/>
          </a:xfrm>
        </p:spPr>
        <p:txBody>
          <a:bodyPr/>
          <a:lstStyle>
            <a:lvl1pPr>
              <a:defRPr sz="2799"/>
            </a:lvl1pPr>
            <a:lvl2pPr>
              <a:defRPr sz="2499"/>
            </a:lvl2pPr>
            <a:lvl3pPr>
              <a:defRPr sz="20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8930" y="5272218"/>
            <a:ext cx="11843831" cy="17238871"/>
          </a:xfrm>
        </p:spPr>
        <p:txBody>
          <a:bodyPr/>
          <a:lstStyle>
            <a:lvl1pPr marL="0" indent="0">
              <a:buNone/>
              <a:defRPr sz="1200"/>
            </a:lvl1pPr>
            <a:lvl2pPr marL="402169" indent="0">
              <a:buNone/>
              <a:defRPr sz="1100"/>
            </a:lvl2pPr>
            <a:lvl3pPr marL="804340" indent="0">
              <a:buNone/>
              <a:defRPr sz="900"/>
            </a:lvl3pPr>
            <a:lvl4pPr marL="1206509" indent="0">
              <a:buNone/>
              <a:defRPr sz="800"/>
            </a:lvl4pPr>
            <a:lvl5pPr marL="1608678" indent="0">
              <a:buNone/>
              <a:defRPr sz="800"/>
            </a:lvl5pPr>
            <a:lvl6pPr marL="2010848" indent="0">
              <a:buNone/>
              <a:defRPr sz="800"/>
            </a:lvl6pPr>
            <a:lvl7pPr marL="2413018" indent="0">
              <a:buNone/>
              <a:defRPr sz="800"/>
            </a:lvl7pPr>
            <a:lvl8pPr marL="2815187" indent="0">
              <a:buNone/>
              <a:defRPr sz="800"/>
            </a:lvl8pPr>
            <a:lvl9pPr marL="3217357" indent="0">
              <a:buNone/>
              <a:defRPr sz="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372AA9EA-A5D4-4247-B107-74C2718D7C36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D4CE3-A46C-3B4C-9981-25F509542FB3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37349582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2035332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55508" y="17638871"/>
            <a:ext cx="21600372" cy="2083332"/>
          </a:xfrm>
        </p:spPr>
        <p:txBody>
          <a:bodyPr anchor="b"/>
          <a:lstStyle>
            <a:lvl1pPr algn="l">
              <a:defRPr sz="1799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7055508" y="2252781"/>
            <a:ext cx="21600372" cy="15119429"/>
          </a:xfrm>
        </p:spPr>
        <p:txBody>
          <a:bodyPr/>
          <a:lstStyle>
            <a:lvl1pPr marL="0" indent="0">
              <a:buNone/>
              <a:defRPr sz="2799"/>
            </a:lvl1pPr>
            <a:lvl2pPr marL="402169" indent="0">
              <a:buNone/>
              <a:defRPr sz="2499"/>
            </a:lvl2pPr>
            <a:lvl3pPr marL="804340" indent="0">
              <a:buNone/>
              <a:defRPr sz="2099"/>
            </a:lvl3pPr>
            <a:lvl4pPr marL="1206509" indent="0">
              <a:buNone/>
              <a:defRPr sz="1799"/>
            </a:lvl4pPr>
            <a:lvl5pPr marL="1608678" indent="0">
              <a:buNone/>
              <a:defRPr sz="1799"/>
            </a:lvl5pPr>
            <a:lvl6pPr marL="2010848" indent="0">
              <a:buNone/>
              <a:defRPr sz="1799"/>
            </a:lvl6pPr>
            <a:lvl7pPr marL="2413018" indent="0">
              <a:buNone/>
              <a:defRPr sz="1799"/>
            </a:lvl7pPr>
            <a:lvl8pPr marL="2815187" indent="0">
              <a:buNone/>
              <a:defRPr sz="1799"/>
            </a:lvl8pPr>
            <a:lvl9pPr marL="3217357" indent="0">
              <a:buNone/>
              <a:defRPr sz="1799"/>
            </a:lvl9pPr>
          </a:lstStyle>
          <a:p>
            <a:pPr lvl="0"/>
            <a:endParaRPr lang="es-ES" noProof="0">
              <a:sym typeface="Arial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7055508" y="19722203"/>
            <a:ext cx="21600372" cy="2958332"/>
          </a:xfrm>
        </p:spPr>
        <p:txBody>
          <a:bodyPr/>
          <a:lstStyle>
            <a:lvl1pPr marL="0" indent="0">
              <a:buNone/>
              <a:defRPr sz="1200"/>
            </a:lvl1pPr>
            <a:lvl2pPr marL="402169" indent="0">
              <a:buNone/>
              <a:defRPr sz="1100"/>
            </a:lvl2pPr>
            <a:lvl3pPr marL="804340" indent="0">
              <a:buNone/>
              <a:defRPr sz="900"/>
            </a:lvl3pPr>
            <a:lvl4pPr marL="1206509" indent="0">
              <a:buNone/>
              <a:defRPr sz="800"/>
            </a:lvl4pPr>
            <a:lvl5pPr marL="1608678" indent="0">
              <a:buNone/>
              <a:defRPr sz="800"/>
            </a:lvl5pPr>
            <a:lvl6pPr marL="2010848" indent="0">
              <a:buNone/>
              <a:defRPr sz="800"/>
            </a:lvl6pPr>
            <a:lvl7pPr marL="2413018" indent="0">
              <a:buNone/>
              <a:defRPr sz="800"/>
            </a:lvl7pPr>
            <a:lvl8pPr marL="2815187" indent="0">
              <a:buNone/>
              <a:defRPr sz="800"/>
            </a:lvl8pPr>
            <a:lvl9pPr marL="3217357" indent="0">
              <a:buNone/>
              <a:defRPr sz="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C8AB8FAB-0B78-5341-B541-C477F119A970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5CD73-7689-564F-987D-00A872E25DE4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8702746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5AB18AF6-13AB-2E49-B2EA-BE215CCB9C18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32708-EB01-574D-9648-6690D681ADA2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90353117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26100343" y="336112"/>
            <a:ext cx="8100470" cy="2486386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798929" y="336112"/>
            <a:ext cx="24047443" cy="24863863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8C7672E6-0C7D-EB43-A3D8-BEC6D3CFDE37}"/>
              </a:ext>
            </a:extLst>
          </p:cNvPr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D7C5B-C5DD-3340-A28C-401761967536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97209196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43896" y="16194432"/>
            <a:ext cx="30600304" cy="5002774"/>
          </a:xfrm>
        </p:spPr>
        <p:txBody>
          <a:bodyPr anchor="t"/>
          <a:lstStyle>
            <a:lvl1pPr algn="l">
              <a:defRPr sz="3499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843896" y="10680552"/>
            <a:ext cx="30600304" cy="5513882"/>
          </a:xfrm>
        </p:spPr>
        <p:txBody>
          <a:bodyPr anchor="b"/>
          <a:lstStyle>
            <a:lvl1pPr marL="0" indent="0">
              <a:buNone/>
              <a:defRPr sz="1799"/>
            </a:lvl1pPr>
            <a:lvl2pPr marL="402169" indent="0">
              <a:buNone/>
              <a:defRPr sz="1600"/>
            </a:lvl2pPr>
            <a:lvl3pPr marL="804340" indent="0">
              <a:buNone/>
              <a:defRPr sz="1400"/>
            </a:lvl3pPr>
            <a:lvl4pPr marL="1206509" indent="0">
              <a:buNone/>
              <a:defRPr sz="1200"/>
            </a:lvl4pPr>
            <a:lvl5pPr marL="1608678" indent="0">
              <a:buNone/>
              <a:defRPr sz="1200"/>
            </a:lvl5pPr>
            <a:lvl6pPr marL="2010848" indent="0">
              <a:buNone/>
              <a:defRPr sz="1200"/>
            </a:lvl6pPr>
            <a:lvl7pPr marL="2413018" indent="0">
              <a:buNone/>
              <a:defRPr sz="1200"/>
            </a:lvl7pPr>
            <a:lvl8pPr marL="2815187" indent="0">
              <a:buNone/>
              <a:defRPr sz="1200"/>
            </a:lvl8pPr>
            <a:lvl9pPr marL="3217357" indent="0">
              <a:buNone/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94287238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81479" y="2647222"/>
            <a:ext cx="17272361" cy="7180548"/>
          </a:xfrm>
        </p:spPr>
        <p:txBody>
          <a:bodyPr/>
          <a:lstStyle>
            <a:lvl1pPr>
              <a:defRPr sz="2499"/>
            </a:lvl1pPr>
            <a:lvl2pPr>
              <a:defRPr sz="20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8007809" y="2647222"/>
            <a:ext cx="17272359" cy="7180548"/>
          </a:xfrm>
        </p:spPr>
        <p:txBody>
          <a:bodyPr/>
          <a:lstStyle>
            <a:lvl1pPr>
              <a:defRPr sz="2499"/>
            </a:lvl1pPr>
            <a:lvl2pPr>
              <a:defRPr sz="20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366603932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8930" y="1008334"/>
            <a:ext cx="32401882" cy="4199996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798932" y="5641667"/>
            <a:ext cx="15907291" cy="2349998"/>
          </a:xfrm>
        </p:spPr>
        <p:txBody>
          <a:bodyPr anchor="b"/>
          <a:lstStyle>
            <a:lvl1pPr marL="0" indent="0">
              <a:buNone/>
              <a:defRPr sz="2099" b="1"/>
            </a:lvl1pPr>
            <a:lvl2pPr marL="402169" indent="0">
              <a:buNone/>
              <a:defRPr sz="1799" b="1"/>
            </a:lvl2pPr>
            <a:lvl3pPr marL="804340" indent="0">
              <a:buNone/>
              <a:defRPr sz="1600" b="1"/>
            </a:lvl3pPr>
            <a:lvl4pPr marL="1206509" indent="0">
              <a:buNone/>
              <a:defRPr sz="1400" b="1"/>
            </a:lvl4pPr>
            <a:lvl5pPr marL="1608678" indent="0">
              <a:buNone/>
              <a:defRPr sz="1400" b="1"/>
            </a:lvl5pPr>
            <a:lvl6pPr marL="2010848" indent="0">
              <a:buNone/>
              <a:defRPr sz="1400" b="1"/>
            </a:lvl6pPr>
            <a:lvl7pPr marL="2413018" indent="0">
              <a:buNone/>
              <a:defRPr sz="1400" b="1"/>
            </a:lvl7pPr>
            <a:lvl8pPr marL="2815187" indent="0">
              <a:buNone/>
              <a:defRPr sz="1400" b="1"/>
            </a:lvl8pPr>
            <a:lvl9pPr marL="3217357" indent="0">
              <a:buNone/>
              <a:defRPr sz="14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1798932" y="7991663"/>
            <a:ext cx="15907291" cy="14519429"/>
          </a:xfrm>
        </p:spPr>
        <p:txBody>
          <a:bodyPr/>
          <a:lstStyle>
            <a:lvl1pPr>
              <a:defRPr sz="2099"/>
            </a:lvl1pPr>
            <a:lvl2pPr>
              <a:defRPr sz="1799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18288230" y="5641667"/>
            <a:ext cx="15912581" cy="2349998"/>
          </a:xfrm>
        </p:spPr>
        <p:txBody>
          <a:bodyPr anchor="b"/>
          <a:lstStyle>
            <a:lvl1pPr marL="0" indent="0">
              <a:buNone/>
              <a:defRPr sz="2099" b="1"/>
            </a:lvl1pPr>
            <a:lvl2pPr marL="402169" indent="0">
              <a:buNone/>
              <a:defRPr sz="1799" b="1"/>
            </a:lvl2pPr>
            <a:lvl3pPr marL="804340" indent="0">
              <a:buNone/>
              <a:defRPr sz="1600" b="1"/>
            </a:lvl3pPr>
            <a:lvl4pPr marL="1206509" indent="0">
              <a:buNone/>
              <a:defRPr sz="1400" b="1"/>
            </a:lvl4pPr>
            <a:lvl5pPr marL="1608678" indent="0">
              <a:buNone/>
              <a:defRPr sz="1400" b="1"/>
            </a:lvl5pPr>
            <a:lvl6pPr marL="2010848" indent="0">
              <a:buNone/>
              <a:defRPr sz="1400" b="1"/>
            </a:lvl6pPr>
            <a:lvl7pPr marL="2413018" indent="0">
              <a:buNone/>
              <a:defRPr sz="1400" b="1"/>
            </a:lvl7pPr>
            <a:lvl8pPr marL="2815187" indent="0">
              <a:buNone/>
              <a:defRPr sz="1400" b="1"/>
            </a:lvl8pPr>
            <a:lvl9pPr marL="3217357" indent="0">
              <a:buNone/>
              <a:defRPr sz="14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18288230" y="7991663"/>
            <a:ext cx="15912581" cy="14519429"/>
          </a:xfrm>
        </p:spPr>
        <p:txBody>
          <a:bodyPr/>
          <a:lstStyle>
            <a:lvl1pPr>
              <a:defRPr sz="2099"/>
            </a:lvl1pPr>
            <a:lvl2pPr>
              <a:defRPr sz="1799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</p:spTree>
    <p:extLst>
      <p:ext uri="{BB962C8B-B14F-4D97-AF65-F5344CB8AC3E}">
        <p14:creationId xmlns:p14="http://schemas.microsoft.com/office/powerpoint/2010/main" val="264252504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69993197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864022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7937">
          <p15:clr>
            <a:srgbClr val="FBAE40"/>
          </p15:clr>
        </p15:guide>
        <p15:guide id="2" pos="1133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8930" y="1002778"/>
            <a:ext cx="11843831" cy="4269440"/>
          </a:xfrm>
        </p:spPr>
        <p:txBody>
          <a:bodyPr anchor="b"/>
          <a:lstStyle>
            <a:lvl1pPr algn="l">
              <a:defRPr sz="1799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073971" y="1002778"/>
            <a:ext cx="20126838" cy="21508311"/>
          </a:xfrm>
        </p:spPr>
        <p:txBody>
          <a:bodyPr/>
          <a:lstStyle>
            <a:lvl1pPr>
              <a:defRPr sz="2799"/>
            </a:lvl1pPr>
            <a:lvl2pPr>
              <a:defRPr sz="2499"/>
            </a:lvl2pPr>
            <a:lvl3pPr>
              <a:defRPr sz="20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8930" y="5272218"/>
            <a:ext cx="11843831" cy="17238871"/>
          </a:xfrm>
        </p:spPr>
        <p:txBody>
          <a:bodyPr/>
          <a:lstStyle>
            <a:lvl1pPr marL="0" indent="0">
              <a:buNone/>
              <a:defRPr sz="1200"/>
            </a:lvl1pPr>
            <a:lvl2pPr marL="402169" indent="0">
              <a:buNone/>
              <a:defRPr sz="1100"/>
            </a:lvl2pPr>
            <a:lvl3pPr marL="804340" indent="0">
              <a:buNone/>
              <a:defRPr sz="900"/>
            </a:lvl3pPr>
            <a:lvl4pPr marL="1206509" indent="0">
              <a:buNone/>
              <a:defRPr sz="800"/>
            </a:lvl4pPr>
            <a:lvl5pPr marL="1608678" indent="0">
              <a:buNone/>
              <a:defRPr sz="800"/>
            </a:lvl5pPr>
            <a:lvl6pPr marL="2010848" indent="0">
              <a:buNone/>
              <a:defRPr sz="800"/>
            </a:lvl6pPr>
            <a:lvl7pPr marL="2413018" indent="0">
              <a:buNone/>
              <a:defRPr sz="800"/>
            </a:lvl7pPr>
            <a:lvl8pPr marL="2815187" indent="0">
              <a:buNone/>
              <a:defRPr sz="800"/>
            </a:lvl8pPr>
            <a:lvl9pPr marL="3217357" indent="0">
              <a:buNone/>
              <a:defRPr sz="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62392555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55508" y="17638871"/>
            <a:ext cx="21600372" cy="2083332"/>
          </a:xfrm>
        </p:spPr>
        <p:txBody>
          <a:bodyPr anchor="b"/>
          <a:lstStyle>
            <a:lvl1pPr algn="l">
              <a:defRPr sz="1799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7055508" y="2252781"/>
            <a:ext cx="21600372" cy="15119429"/>
          </a:xfrm>
        </p:spPr>
        <p:txBody>
          <a:bodyPr/>
          <a:lstStyle>
            <a:lvl1pPr marL="0" indent="0">
              <a:buNone/>
              <a:defRPr sz="2799"/>
            </a:lvl1pPr>
            <a:lvl2pPr marL="402169" indent="0">
              <a:buNone/>
              <a:defRPr sz="2499"/>
            </a:lvl2pPr>
            <a:lvl3pPr marL="804340" indent="0">
              <a:buNone/>
              <a:defRPr sz="2099"/>
            </a:lvl3pPr>
            <a:lvl4pPr marL="1206509" indent="0">
              <a:buNone/>
              <a:defRPr sz="1799"/>
            </a:lvl4pPr>
            <a:lvl5pPr marL="1608678" indent="0">
              <a:buNone/>
              <a:defRPr sz="1799"/>
            </a:lvl5pPr>
            <a:lvl6pPr marL="2010848" indent="0">
              <a:buNone/>
              <a:defRPr sz="1799"/>
            </a:lvl6pPr>
            <a:lvl7pPr marL="2413018" indent="0">
              <a:buNone/>
              <a:defRPr sz="1799"/>
            </a:lvl7pPr>
            <a:lvl8pPr marL="2815187" indent="0">
              <a:buNone/>
              <a:defRPr sz="1799"/>
            </a:lvl8pPr>
            <a:lvl9pPr marL="3217357" indent="0">
              <a:buNone/>
              <a:defRPr sz="1799"/>
            </a:lvl9pPr>
          </a:lstStyle>
          <a:p>
            <a:pPr lvl="0"/>
            <a:endParaRPr lang="es-ES" noProof="0">
              <a:sym typeface="Arial" charset="0"/>
            </a:endParaRP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7055508" y="19722203"/>
            <a:ext cx="21600372" cy="2958332"/>
          </a:xfrm>
        </p:spPr>
        <p:txBody>
          <a:bodyPr/>
          <a:lstStyle>
            <a:lvl1pPr marL="0" indent="0">
              <a:buNone/>
              <a:defRPr sz="1200"/>
            </a:lvl1pPr>
            <a:lvl2pPr marL="402169" indent="0">
              <a:buNone/>
              <a:defRPr sz="1100"/>
            </a:lvl2pPr>
            <a:lvl3pPr marL="804340" indent="0">
              <a:buNone/>
              <a:defRPr sz="900"/>
            </a:lvl3pPr>
            <a:lvl4pPr marL="1206509" indent="0">
              <a:buNone/>
              <a:defRPr sz="800"/>
            </a:lvl4pPr>
            <a:lvl5pPr marL="1608678" indent="0">
              <a:buNone/>
              <a:defRPr sz="800"/>
            </a:lvl5pPr>
            <a:lvl6pPr marL="2010848" indent="0">
              <a:buNone/>
              <a:defRPr sz="800"/>
            </a:lvl6pPr>
            <a:lvl7pPr marL="2413018" indent="0">
              <a:buNone/>
              <a:defRPr sz="800"/>
            </a:lvl7pPr>
            <a:lvl8pPr marL="2815187" indent="0">
              <a:buNone/>
              <a:defRPr sz="800"/>
            </a:lvl8pPr>
            <a:lvl9pPr marL="3217357" indent="0">
              <a:buNone/>
              <a:defRPr sz="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7429923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>
            <a:extLst>
              <a:ext uri="{FF2B5EF4-FFF2-40B4-BE49-F238E27FC236}">
                <a16:creationId xmlns:a16="http://schemas.microsoft.com/office/drawing/2014/main" id="{BA0F8DAA-D5A0-D84F-AA20-89A0136A12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" y="377826"/>
            <a:ext cx="35398319" cy="227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4699" tIns="44699" rIns="80458" bIns="4469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>
                <a:sym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4405DE06-B73A-7C4C-8264-A4A65622B8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82359" y="2647950"/>
            <a:ext cx="34796897" cy="717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4699" tIns="44699" rIns="80458" bIns="446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>
                <a:sym typeface="Arial" panose="020B0604020202020204" pitchFamily="34" charset="0"/>
              </a:rPr>
              <a:t>Click to edit Master text styles</a:t>
            </a:r>
          </a:p>
          <a:p>
            <a:pPr lvl="1"/>
            <a:r>
              <a:rPr lang="en-US" altLang="es-ES">
                <a:sym typeface="Arial" panose="020B0604020202020204" pitchFamily="34" charset="0"/>
              </a:rPr>
              <a:t>Second level</a:t>
            </a:r>
          </a:p>
          <a:p>
            <a:pPr lvl="2"/>
            <a:r>
              <a:rPr lang="en-US" altLang="es-ES">
                <a:sym typeface="Arial" panose="020B0604020202020204" pitchFamily="34" charset="0"/>
              </a:rPr>
              <a:t>Third level</a:t>
            </a:r>
          </a:p>
          <a:p>
            <a:pPr lvl="3"/>
            <a:r>
              <a:rPr lang="en-US" altLang="es-ES">
                <a:sym typeface="Arial" panose="020B0604020202020204" pitchFamily="34" charset="0"/>
              </a:rPr>
              <a:t>Fourth level</a:t>
            </a:r>
          </a:p>
          <a:p>
            <a:pPr lvl="4"/>
            <a:r>
              <a:rPr lang="en-US" altLang="es-ES">
                <a:sym typeface="Arial" panose="020B0604020202020204" pitchFamily="34" charset="0"/>
              </a:rPr>
              <a:t>Fifth level</a:t>
            </a:r>
          </a:p>
        </p:txBody>
      </p:sp>
      <p:sp>
        <p:nvSpPr>
          <p:cNvPr id="2" name="Rectángulo 3">
            <a:extLst>
              <a:ext uri="{FF2B5EF4-FFF2-40B4-BE49-F238E27FC236}">
                <a16:creationId xmlns:a16="http://schemas.microsoft.com/office/drawing/2014/main" id="{B7DA9E78-96E5-4ADA-BFF0-E978D0C4D4C9}"/>
              </a:ext>
            </a:extLst>
          </p:cNvPr>
          <p:cNvSpPr/>
          <p:nvPr userDrawn="1"/>
        </p:nvSpPr>
        <p:spPr>
          <a:xfrm>
            <a:off x="0" y="23493010"/>
            <a:ext cx="35999738" cy="1708377"/>
          </a:xfrm>
          <a:prstGeom prst="rect">
            <a:avLst/>
          </a:prstGeom>
          <a:solidFill>
            <a:srgbClr val="006A00"/>
          </a:solidFill>
          <a:ln>
            <a:noFill/>
            <a:prstDash val="solid"/>
          </a:ln>
        </p:spPr>
        <p:txBody>
          <a:bodyPr vert="horz" wrap="square" lIns="51435" tIns="25718" rIns="51435" bIns="25718" anchor="t" anchorCtr="0" compatLnSpc="0">
            <a:normAutofit/>
          </a:bodyPr>
          <a:lstStyle/>
          <a:p>
            <a:pPr hangingPunct="0"/>
            <a:endParaRPr lang="es-ES" sz="1012" dirty="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pic>
        <p:nvPicPr>
          <p:cNvPr id="3" name="Imagen 4">
            <a:extLst>
              <a:ext uri="{FF2B5EF4-FFF2-40B4-BE49-F238E27FC236}">
                <a16:creationId xmlns:a16="http://schemas.microsoft.com/office/drawing/2014/main" id="{8C01EAF9-548B-D30C-92CC-CD62F8125E6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909" y="23749996"/>
            <a:ext cx="4732568" cy="13326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E94978E0-E942-CD7B-E8C0-F6B098184D0C}"/>
              </a:ext>
            </a:extLst>
          </p:cNvPr>
          <p:cNvSpPr/>
          <p:nvPr userDrawn="1"/>
        </p:nvSpPr>
        <p:spPr>
          <a:xfrm>
            <a:off x="7054653" y="23939846"/>
            <a:ext cx="23978368" cy="882303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50220" tIns="50220" rIns="101857" bIns="50220" anchor="t" anchorCtr="0" compatLnSpc="0">
            <a:noAutofit/>
          </a:bodyPr>
          <a:lstStyle/>
          <a:p>
            <a:pPr algn="ctr"/>
            <a:r>
              <a:rPr lang="es-ES" sz="4400" b="1" dirty="0">
                <a:solidFill>
                  <a:schemeClr val="bg1"/>
                </a:solidFill>
                <a:latin typeface="+mn-lt"/>
              </a:rPr>
              <a:t>VIII Congreso español y II Congreso hispano-portugués de docencia Veterinaria 2026</a:t>
            </a:r>
            <a:endParaRPr lang="es-ES" sz="44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3076" name="Picture 4" descr="Asociación Española de Veterinarios Docentes (VetDoc) SOLICITUD DE  ASOCIARSE A VETDOC Sra. Presidenta de la Asociación Españ">
            <a:extLst>
              <a:ext uri="{FF2B5EF4-FFF2-40B4-BE49-F238E27FC236}">
                <a16:creationId xmlns:a16="http://schemas.microsoft.com/office/drawing/2014/main" id="{82400FB7-AD7F-53C3-DECD-6ED59F9AEF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6200" y="23493010"/>
            <a:ext cx="3165644" cy="170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Zaragoza skyline: Más de 373 ilustraciones y dibujos de stock con licencia  libres de regalías | Shutterstock">
            <a:extLst>
              <a:ext uri="{FF2B5EF4-FFF2-40B4-BE49-F238E27FC236}">
                <a16:creationId xmlns:a16="http://schemas.microsoft.com/office/drawing/2014/main" id="{EEF2FE08-9F55-8E46-DD67-AEF87029BC99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5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64"/>
          <a:stretch/>
        </p:blipFill>
        <p:spPr bwMode="auto">
          <a:xfrm>
            <a:off x="0" y="12510975"/>
            <a:ext cx="35999738" cy="1096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marL="31750" indent="-31750" algn="r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FFFFFF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marL="31750" indent="-31750" algn="r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2pPr>
      <a:lvl3pPr marL="31750" indent="-31750" algn="r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3pPr>
      <a:lvl4pPr marL="31750" indent="-31750" algn="r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4pPr>
      <a:lvl5pPr marL="31750" indent="-31750" algn="r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panose="020B0604020202020204" pitchFamily="34" charset="0"/>
        </a:defRPr>
      </a:lvl5pPr>
      <a:lvl6pPr marL="437081" algn="r" rtl="0" fontAlgn="base">
        <a:spcBef>
          <a:spcPct val="0"/>
        </a:spcBef>
        <a:spcAft>
          <a:spcPct val="0"/>
        </a:spcAft>
        <a:defRPr sz="3599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6pPr>
      <a:lvl7pPr marL="839250" algn="r" rtl="0" fontAlgn="base">
        <a:spcBef>
          <a:spcPct val="0"/>
        </a:spcBef>
        <a:spcAft>
          <a:spcPct val="0"/>
        </a:spcAft>
        <a:defRPr sz="3599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7pPr>
      <a:lvl8pPr marL="1241419" algn="r" rtl="0" fontAlgn="base">
        <a:spcBef>
          <a:spcPct val="0"/>
        </a:spcBef>
        <a:spcAft>
          <a:spcPct val="0"/>
        </a:spcAft>
        <a:defRPr sz="3599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8pPr>
      <a:lvl9pPr marL="1643590" algn="r" rtl="0" fontAlgn="base">
        <a:spcBef>
          <a:spcPct val="0"/>
        </a:spcBef>
        <a:spcAft>
          <a:spcPct val="0"/>
        </a:spcAft>
        <a:defRPr sz="3599" b="1">
          <a:solidFill>
            <a:srgbClr val="FFFFFF"/>
          </a:solidFill>
          <a:latin typeface="Arial" charset="0"/>
          <a:ea typeface="ヒラギノ角ゴ ProN W6" charset="0"/>
          <a:cs typeface="ヒラギノ角ゴ ProN W6" charset="0"/>
          <a:sym typeface="Arial" charset="0"/>
        </a:defRPr>
      </a:lvl9pPr>
    </p:titleStyle>
    <p:bodyStyle>
      <a:lvl1pPr marL="31750" indent="-31750" algn="r" rtl="0" eaLnBrk="0" fontAlgn="base" hangingPunct="0">
        <a:spcBef>
          <a:spcPts val="613"/>
        </a:spcBef>
        <a:spcAft>
          <a:spcPct val="0"/>
        </a:spcAft>
        <a:defRPr sz="2700" b="1">
          <a:solidFill>
            <a:srgbClr val="FDFEC6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893763" indent="-490538" algn="ctr" rtl="0" eaLnBrk="0" fontAlgn="base" hangingPunct="0">
        <a:spcBef>
          <a:spcPts val="1238"/>
        </a:spcBef>
        <a:spcAft>
          <a:spcPct val="0"/>
        </a:spcAft>
        <a:defRPr sz="5400" b="1">
          <a:solidFill>
            <a:schemeClr val="tx1"/>
          </a:solidFill>
          <a:latin typeface="+mn-lt"/>
          <a:ea typeface="ヒラギノ角ゴ ProN W3" charset="0"/>
          <a:cs typeface="ヒラギノ角ゴ ProN W3" charset="0"/>
          <a:sym typeface="Arial" panose="020B0604020202020204" pitchFamily="34" charset="0"/>
        </a:defRPr>
      </a:lvl2pPr>
      <a:lvl3pPr marL="1798638" indent="-993775" algn="ctr" rtl="0" eaLnBrk="0" fontAlgn="base" hangingPunct="0">
        <a:spcBef>
          <a:spcPts val="1050"/>
        </a:spcBef>
        <a:spcAft>
          <a:spcPct val="0"/>
        </a:spcAft>
        <a:defRPr sz="4700" b="1">
          <a:solidFill>
            <a:schemeClr val="tx1"/>
          </a:solidFill>
          <a:latin typeface="+mn-lt"/>
          <a:ea typeface="ヒラギノ角ゴ ProN W3" charset="0"/>
          <a:cs typeface="ヒラギノ角ゴ ProN W3" charset="0"/>
          <a:sym typeface="Arial" panose="020B0604020202020204" pitchFamily="34" charset="0"/>
        </a:defRPr>
      </a:lvl3pPr>
      <a:lvl4pPr marL="2703513" indent="-1497013" algn="ctr" rtl="0" eaLnBrk="0" fontAlgn="base" hangingPunct="0">
        <a:spcBef>
          <a:spcPts val="875"/>
        </a:spcBef>
        <a:spcAft>
          <a:spcPct val="0"/>
        </a:spcAft>
        <a:defRPr sz="3900" b="1">
          <a:solidFill>
            <a:schemeClr val="tx1"/>
          </a:solidFill>
          <a:latin typeface="+mn-lt"/>
          <a:ea typeface="ヒラギノ角ゴ ProN W3" charset="0"/>
          <a:cs typeface="ヒラギノ角ゴ ProN W3" charset="0"/>
          <a:sym typeface="Arial" panose="020B0604020202020204" pitchFamily="34" charset="0"/>
        </a:defRPr>
      </a:lvl4pPr>
      <a:lvl5pPr marL="3608388" indent="-1998663" algn="ctr" rtl="0" eaLnBrk="0" fontAlgn="base" hangingPunct="0">
        <a:spcBef>
          <a:spcPts val="875"/>
        </a:spcBef>
        <a:spcAft>
          <a:spcPct val="0"/>
        </a:spcAft>
        <a:defRPr sz="3900" b="1">
          <a:solidFill>
            <a:schemeClr val="tx1"/>
          </a:solidFill>
          <a:latin typeface="+mn-lt"/>
          <a:ea typeface="ヒラギノ角ゴ ProN W3" charset="0"/>
          <a:cs typeface="ヒラギノ角ゴ ProN W3" charset="0"/>
          <a:sym typeface="Arial" panose="020B0604020202020204" pitchFamily="34" charset="0"/>
        </a:defRPr>
      </a:lvl5pPr>
      <a:lvl6pPr marL="4011921" algn="ctr" rtl="0" fontAlgn="base">
        <a:spcBef>
          <a:spcPts val="880"/>
        </a:spcBef>
        <a:spcAft>
          <a:spcPct val="0"/>
        </a:spcAft>
        <a:defRPr sz="3999" b="1">
          <a:solidFill>
            <a:schemeClr val="tx1"/>
          </a:solidFill>
          <a:latin typeface="+mn-lt"/>
          <a:ea typeface="ヒラギノ角ゴ ProN W3" charset="0"/>
          <a:cs typeface="ヒラギノ角ゴ ProN W3" charset="0"/>
          <a:sym typeface="Arial" charset="0"/>
        </a:defRPr>
      </a:lvl6pPr>
      <a:lvl7pPr marL="4414091" algn="ctr" rtl="0" fontAlgn="base">
        <a:spcBef>
          <a:spcPts val="880"/>
        </a:spcBef>
        <a:spcAft>
          <a:spcPct val="0"/>
        </a:spcAft>
        <a:defRPr sz="3999" b="1">
          <a:solidFill>
            <a:schemeClr val="tx1"/>
          </a:solidFill>
          <a:latin typeface="+mn-lt"/>
          <a:ea typeface="ヒラギノ角ゴ ProN W3" charset="0"/>
          <a:cs typeface="ヒラギノ角ゴ ProN W3" charset="0"/>
          <a:sym typeface="Arial" charset="0"/>
        </a:defRPr>
      </a:lvl7pPr>
      <a:lvl8pPr marL="4816261" algn="ctr" rtl="0" fontAlgn="base">
        <a:spcBef>
          <a:spcPts val="880"/>
        </a:spcBef>
        <a:spcAft>
          <a:spcPct val="0"/>
        </a:spcAft>
        <a:defRPr sz="3999" b="1">
          <a:solidFill>
            <a:schemeClr val="tx1"/>
          </a:solidFill>
          <a:latin typeface="+mn-lt"/>
          <a:ea typeface="ヒラギノ角ゴ ProN W3" charset="0"/>
          <a:cs typeface="ヒラギノ角ゴ ProN W3" charset="0"/>
          <a:sym typeface="Arial" charset="0"/>
        </a:defRPr>
      </a:lvl8pPr>
      <a:lvl9pPr marL="5218430" algn="ctr" rtl="0" fontAlgn="base">
        <a:spcBef>
          <a:spcPts val="880"/>
        </a:spcBef>
        <a:spcAft>
          <a:spcPct val="0"/>
        </a:spcAft>
        <a:defRPr sz="3999" b="1">
          <a:solidFill>
            <a:schemeClr val="tx1"/>
          </a:solidFill>
          <a:latin typeface="+mn-lt"/>
          <a:ea typeface="ヒラギノ角ゴ ProN W3" charset="0"/>
          <a:cs typeface="ヒラギノ角ゴ ProN W3" charset="0"/>
          <a:sym typeface="Arial" charset="0"/>
        </a:defRPr>
      </a:lvl9pPr>
    </p:bodyStyle>
    <p:otherStyle>
      <a:defPPr>
        <a:defRPr lang="es-ES"/>
      </a:defPPr>
      <a:lvl1pPr marL="0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2169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4340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6509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8678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0848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13018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15187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17357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37">
          <p15:clr>
            <a:srgbClr val="F26B43"/>
          </p15:clr>
        </p15:guide>
        <p15:guide id="2" pos="1950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>
            <a:extLst>
              <a:ext uri="{FF2B5EF4-FFF2-40B4-BE49-F238E27FC236}">
                <a16:creationId xmlns:a16="http://schemas.microsoft.com/office/drawing/2014/main" id="{ADC58D98-2660-F647-A53B-E6ABFBD480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801208" y="336551"/>
            <a:ext cx="32397322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98" tIns="89398" rIns="181031" bIns="8939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>
                <a:sym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2051" name="Rectangle 2">
            <a:extLst>
              <a:ext uri="{FF2B5EF4-FFF2-40B4-BE49-F238E27FC236}">
                <a16:creationId xmlns:a16="http://schemas.microsoft.com/office/drawing/2014/main" id="{632DB5A5-4465-8B45-87A9-60159A69F6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801208" y="5880100"/>
            <a:ext cx="32397322" cy="193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98" tIns="89398" rIns="181031" bIns="893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>
                <a:sym typeface="Arial" panose="020B0604020202020204" pitchFamily="34" charset="0"/>
              </a:rPr>
              <a:t>Click to edit Master text styles</a:t>
            </a:r>
          </a:p>
          <a:p>
            <a:pPr lvl="1"/>
            <a:r>
              <a:rPr lang="en-US" altLang="es-ES">
                <a:sym typeface="Arial" panose="020B0604020202020204" pitchFamily="34" charset="0"/>
              </a:rPr>
              <a:t>Second level</a:t>
            </a:r>
          </a:p>
          <a:p>
            <a:pPr lvl="2"/>
            <a:r>
              <a:rPr lang="en-US" altLang="es-ES">
                <a:sym typeface="Arial" panose="020B0604020202020204" pitchFamily="34" charset="0"/>
              </a:rPr>
              <a:t>Third level</a:t>
            </a:r>
          </a:p>
          <a:p>
            <a:pPr lvl="3"/>
            <a:r>
              <a:rPr lang="en-US" altLang="es-ES">
                <a:sym typeface="Arial" panose="020B0604020202020204" pitchFamily="34" charset="0"/>
              </a:rPr>
              <a:t>Fourth level</a:t>
            </a:r>
          </a:p>
          <a:p>
            <a:pPr lvl="4"/>
            <a:r>
              <a:rPr lang="en-US" altLang="es-ES">
                <a:sym typeface="Arial" panose="020B0604020202020204" pitchFamily="34" charset="0"/>
              </a:rPr>
              <a:t>Fifth level</a:t>
            </a:r>
          </a:p>
        </p:txBody>
      </p:sp>
      <p:sp>
        <p:nvSpPr>
          <p:cNvPr id="2052" name="Rectangle 3">
            <a:extLst>
              <a:ext uri="{FF2B5EF4-FFF2-40B4-BE49-F238E27FC236}">
                <a16:creationId xmlns:a16="http://schemas.microsoft.com/office/drawing/2014/main" id="{B519160C-7091-EB4B-B6FF-28235E4D57AF}"/>
              </a:ext>
            </a:extLst>
          </p:cNvPr>
          <p:cNvSpPr>
            <a:spLocks/>
          </p:cNvSpPr>
          <p:nvPr/>
        </p:nvSpPr>
        <p:spPr bwMode="auto">
          <a:xfrm>
            <a:off x="12297062" y="22945726"/>
            <a:ext cx="11426987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89368" tIns="89368" rIns="180970" bIns="89368"/>
          <a:lstStyle>
            <a:lvl1pPr eaLnBrk="0" hangingPunct="0"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en-US" altLang="es-ES" sz="2799">
                <a:solidFill>
                  <a:schemeClr val="tx1"/>
                </a:solidFill>
                <a:cs typeface="Arial" panose="020B0604020202020204" pitchFamily="34" charset="0"/>
              </a:rPr>
              <a:t>IV Jornadas de Innovación e Investigación Educativa - 2010, Universidad de Zaragoza</a:t>
            </a: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8BEB515B-7557-6543-9D14-772E1B809DD1}"/>
              </a:ext>
            </a:extLst>
          </p:cNvPr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29442119" y="22945725"/>
            <a:ext cx="1114308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80458" tIns="40229" rIns="80458" bIns="40229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799">
                <a:solidFill>
                  <a:schemeClr val="tx1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59ACCF8-EC8E-9B41-AA8B-5D1AD554C67F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600">
          <a:solidFill>
            <a:schemeClr val="tx1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6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6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6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6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anose="020B0604020202020204" pitchFamily="34" charset="0"/>
        </a:defRPr>
      </a:lvl5pPr>
      <a:lvl6pPr marL="403567" algn="ctr" rtl="0" fontAlgn="base">
        <a:spcBef>
          <a:spcPct val="0"/>
        </a:spcBef>
        <a:spcAft>
          <a:spcPct val="0"/>
        </a:spcAft>
        <a:defRPr sz="8697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805736" algn="ctr" rtl="0" fontAlgn="base">
        <a:spcBef>
          <a:spcPct val="0"/>
        </a:spcBef>
        <a:spcAft>
          <a:spcPct val="0"/>
        </a:spcAft>
        <a:defRPr sz="8697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207906" algn="ctr" rtl="0" fontAlgn="base">
        <a:spcBef>
          <a:spcPct val="0"/>
        </a:spcBef>
        <a:spcAft>
          <a:spcPct val="0"/>
        </a:spcAft>
        <a:defRPr sz="8697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610075" algn="ctr" rtl="0" fontAlgn="base">
        <a:spcBef>
          <a:spcPct val="0"/>
        </a:spcBef>
        <a:spcAft>
          <a:spcPct val="0"/>
        </a:spcAft>
        <a:defRPr sz="8697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marL="677863" indent="-676275" algn="l" rtl="0" eaLnBrk="0" fontAlgn="base" hangingPunct="0">
        <a:spcBef>
          <a:spcPts val="1413"/>
        </a:spcBef>
        <a:spcAft>
          <a:spcPct val="0"/>
        </a:spcAft>
        <a:buSzPct val="100000"/>
        <a:buFont typeface="Arial" panose="020B0604020202020204" pitchFamily="34" charset="0"/>
        <a:buChar char="•"/>
        <a:defRPr sz="62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1pPr>
      <a:lvl2pPr marL="1470025" indent="-563563" algn="l" rtl="0" eaLnBrk="0" fontAlgn="base" hangingPunct="0">
        <a:spcBef>
          <a:spcPts val="1238"/>
        </a:spcBef>
        <a:spcAft>
          <a:spcPct val="0"/>
        </a:spcAft>
        <a:buSzPct val="100000"/>
        <a:buFont typeface="Arial" panose="020B0604020202020204" pitchFamily="34" charset="0"/>
        <a:buChar char="–"/>
        <a:defRPr sz="54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2pPr>
      <a:lvl3pPr marL="2262188" indent="-450850" algn="l" rtl="0" eaLnBrk="0" fontAlgn="base" hangingPunct="0">
        <a:spcBef>
          <a:spcPts val="1050"/>
        </a:spcBef>
        <a:spcAft>
          <a:spcPct val="0"/>
        </a:spcAft>
        <a:buSzPct val="100000"/>
        <a:buFont typeface="Arial" panose="020B0604020202020204" pitchFamily="34" charset="0"/>
        <a:buChar char="•"/>
        <a:defRPr sz="47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3pPr>
      <a:lvl4pPr marL="3167063" indent="-450850" algn="l" rtl="0" eaLnBrk="0" fontAlgn="base" hangingPunct="0">
        <a:spcBef>
          <a:spcPts val="875"/>
        </a:spcBef>
        <a:spcAft>
          <a:spcPct val="0"/>
        </a:spcAft>
        <a:buSzPct val="100000"/>
        <a:buFont typeface="Arial" panose="020B0604020202020204" pitchFamily="34" charset="0"/>
        <a:buChar char="–"/>
        <a:defRPr sz="39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4pPr>
      <a:lvl5pPr marL="4071938" indent="-450850" algn="l" rtl="0" eaLnBrk="0" fontAlgn="base" hangingPunct="0">
        <a:spcBef>
          <a:spcPts val="875"/>
        </a:spcBef>
        <a:spcAft>
          <a:spcPct val="0"/>
        </a:spcAft>
        <a:buSzPct val="100000"/>
        <a:buFont typeface="Arial" panose="020B0604020202020204" pitchFamily="34" charset="0"/>
        <a:buChar char="»"/>
        <a:defRPr sz="3900">
          <a:solidFill>
            <a:schemeClr val="tx1"/>
          </a:solidFill>
          <a:latin typeface="+mn-lt"/>
          <a:ea typeface="+mn-ea"/>
          <a:cs typeface="+mn-cs"/>
          <a:sym typeface="Arial" panose="020B0604020202020204" pitchFamily="34" charset="0"/>
        </a:defRPr>
      </a:lvl5pPr>
      <a:lvl6pPr marL="4475534" indent="-452441" algn="l" rtl="0" fontAlgn="base">
        <a:spcBef>
          <a:spcPts val="880"/>
        </a:spcBef>
        <a:spcAft>
          <a:spcPct val="0"/>
        </a:spcAft>
        <a:buSzPct val="100000"/>
        <a:buFont typeface="Arial" charset="0"/>
        <a:buChar char="»"/>
        <a:defRPr sz="3999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4877703" indent="-452441" algn="l" rtl="0" fontAlgn="base">
        <a:spcBef>
          <a:spcPts val="880"/>
        </a:spcBef>
        <a:spcAft>
          <a:spcPct val="0"/>
        </a:spcAft>
        <a:buSzPct val="100000"/>
        <a:buFont typeface="Arial" charset="0"/>
        <a:buChar char="»"/>
        <a:defRPr sz="3999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5279873" indent="-452441" algn="l" rtl="0" fontAlgn="base">
        <a:spcBef>
          <a:spcPts val="880"/>
        </a:spcBef>
        <a:spcAft>
          <a:spcPct val="0"/>
        </a:spcAft>
        <a:buSzPct val="100000"/>
        <a:buFont typeface="Arial" charset="0"/>
        <a:buChar char="»"/>
        <a:defRPr sz="3999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5682042" indent="-452441" algn="l" rtl="0" fontAlgn="base">
        <a:spcBef>
          <a:spcPts val="880"/>
        </a:spcBef>
        <a:spcAft>
          <a:spcPct val="0"/>
        </a:spcAft>
        <a:buSzPct val="100000"/>
        <a:buFont typeface="Arial" charset="0"/>
        <a:buChar char="»"/>
        <a:defRPr sz="3999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s-ES"/>
      </a:defPPr>
      <a:lvl1pPr marL="0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2169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4340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6509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8678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0848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13018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15187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17357" algn="l" defTabSz="80434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37" userDrawn="1">
          <p15:clr>
            <a:srgbClr val="F26B43"/>
          </p15:clr>
        </p15:guide>
        <p15:guide id="2" pos="113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FDCA5F-4AD1-606B-313B-CAAFB2639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2">
            <a:extLst>
              <a:ext uri="{FF2B5EF4-FFF2-40B4-BE49-F238E27FC236}">
                <a16:creationId xmlns:a16="http://schemas.microsoft.com/office/drawing/2014/main" id="{5E013213-B2A7-E391-ECFD-73515FBC0B5F}"/>
              </a:ext>
            </a:extLst>
          </p:cNvPr>
          <p:cNvSpPr/>
          <p:nvPr/>
        </p:nvSpPr>
        <p:spPr>
          <a:xfrm>
            <a:off x="0" y="2562968"/>
            <a:ext cx="35999738" cy="796770"/>
          </a:xfrm>
          <a:prstGeom prst="rect">
            <a:avLst/>
          </a:prstGeom>
          <a:solidFill>
            <a:srgbClr val="006A00"/>
          </a:solidFill>
          <a:ln>
            <a:noFill/>
            <a:prstDash val="solid"/>
          </a:ln>
        </p:spPr>
        <p:txBody>
          <a:bodyPr vert="horz" wrap="square" lIns="51435" tIns="25718" rIns="51435" bIns="25718" anchor="t" anchorCtr="0" compatLnSpc="0">
            <a:normAutofit/>
          </a:bodyPr>
          <a:lstStyle/>
          <a:p>
            <a:pPr hangingPunct="0"/>
            <a:endParaRPr lang="es-ES" sz="1012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3" name="Rectángulo 3">
            <a:extLst>
              <a:ext uri="{FF2B5EF4-FFF2-40B4-BE49-F238E27FC236}">
                <a16:creationId xmlns:a16="http://schemas.microsoft.com/office/drawing/2014/main" id="{E6FD8572-702D-A42E-F8EC-E640CC13AC6B}"/>
              </a:ext>
            </a:extLst>
          </p:cNvPr>
          <p:cNvSpPr/>
          <p:nvPr/>
        </p:nvSpPr>
        <p:spPr>
          <a:xfrm>
            <a:off x="-1" y="-43108"/>
            <a:ext cx="35999738" cy="1769888"/>
          </a:xfrm>
          <a:prstGeom prst="rect">
            <a:avLst/>
          </a:prstGeom>
          <a:solidFill>
            <a:srgbClr val="006A00"/>
          </a:solidFill>
          <a:ln>
            <a:noFill/>
            <a:prstDash val="solid"/>
          </a:ln>
        </p:spPr>
        <p:txBody>
          <a:bodyPr vert="horz" wrap="square" lIns="51435" tIns="25718" rIns="51435" bIns="25718" anchor="t" anchorCtr="0" compatLnSpc="0">
            <a:normAutofit/>
          </a:bodyPr>
          <a:lstStyle/>
          <a:p>
            <a:pPr hangingPunct="0"/>
            <a:endParaRPr lang="es-ES" sz="1012" dirty="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2" name="Rectangle 8">
            <a:extLst>
              <a:ext uri="{FF2B5EF4-FFF2-40B4-BE49-F238E27FC236}">
                <a16:creationId xmlns:a16="http://schemas.microsoft.com/office/drawing/2014/main" id="{5A59098A-0C3E-2489-C0D2-6A7CF27B4390}"/>
              </a:ext>
            </a:extLst>
          </p:cNvPr>
          <p:cNvSpPr/>
          <p:nvPr/>
        </p:nvSpPr>
        <p:spPr>
          <a:xfrm>
            <a:off x="1149997" y="4175051"/>
            <a:ext cx="34354813" cy="11489423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0" tIns="0" rIns="35640" bIns="0" anchor="t" anchorCtr="0" compatLnSpc="0">
            <a:noAutofit/>
          </a:bodyPr>
          <a:lstStyle/>
          <a:p>
            <a:pPr marL="33480" algn="ctr">
              <a:spcBef>
                <a:spcPts val="1239"/>
              </a:spcBef>
            </a:pPr>
            <a:r>
              <a:rPr lang="es-ES" sz="8000" b="1" dirty="0">
                <a:solidFill>
                  <a:srgbClr val="006A00"/>
                </a:solidFill>
                <a:latin typeface="+mj-lt"/>
                <a:ea typeface="ヒラギノ角ゴ ProN W3" pitchFamily="34"/>
                <a:cs typeface="Arial" pitchFamily="34"/>
              </a:rPr>
              <a:t>Área central para introducir contenidos </a:t>
            </a:r>
          </a:p>
          <a:p>
            <a:pPr marL="33480">
              <a:spcBef>
                <a:spcPts val="1239"/>
              </a:spcBef>
            </a:pPr>
            <a:endParaRPr lang="es-ES" sz="3600" dirty="0">
              <a:solidFill>
                <a:srgbClr val="A51626"/>
              </a:solidFill>
              <a:latin typeface="+mj-lt"/>
              <a:ea typeface="ヒラギノ角ゴ ProN W3" pitchFamily="34"/>
              <a:cs typeface="Arial" pitchFamily="34"/>
            </a:endParaRPr>
          </a:p>
          <a:p>
            <a:pPr marL="33480">
              <a:spcBef>
                <a:spcPts val="1239"/>
              </a:spcBef>
            </a:pPr>
            <a:r>
              <a:rPr lang="es-ES" sz="6000" dirty="0">
                <a:solidFill>
                  <a:srgbClr val="006A00"/>
                </a:solidFill>
                <a:latin typeface="+mj-lt"/>
                <a:ea typeface="ヒラギノ角ゴ ProN W3" pitchFamily="34"/>
                <a:cs typeface="Arial" pitchFamily="34"/>
              </a:rPr>
              <a:t>Se recomienda, para una óptima visibilidad, utilizar:</a:t>
            </a:r>
          </a:p>
          <a:p>
            <a:pPr marL="33480">
              <a:spcBef>
                <a:spcPts val="1239"/>
              </a:spcBef>
            </a:pPr>
            <a:endParaRPr lang="es-ES" sz="3600" dirty="0">
              <a:solidFill>
                <a:srgbClr val="213D71"/>
              </a:solidFill>
              <a:latin typeface="+mj-lt"/>
              <a:ea typeface="ヒラギノ角ゴ ProN W3" pitchFamily="34"/>
              <a:cs typeface="Arial" pitchFamily="34"/>
            </a:endParaRPr>
          </a:p>
          <a:p>
            <a:pPr marL="33480">
              <a:spcBef>
                <a:spcPts val="1239"/>
              </a:spcBef>
            </a:pPr>
            <a:r>
              <a:rPr lang="es-ES" sz="6000" dirty="0">
                <a:solidFill>
                  <a:srgbClr val="000000"/>
                </a:solidFill>
                <a:latin typeface="+mj-lt"/>
                <a:ea typeface="ヒラギノ角ゴ ProN W3" pitchFamily="34"/>
                <a:cs typeface="Arial" pitchFamily="34"/>
              </a:rPr>
              <a:t>Letra tipo Arial, mínimo 36 puntos, en colores oscuros, negrita si es preciso sólo en títulos.</a:t>
            </a:r>
          </a:p>
          <a:p>
            <a:pPr marL="33480">
              <a:spcBef>
                <a:spcPts val="1239"/>
              </a:spcBef>
            </a:pPr>
            <a:r>
              <a:rPr lang="es-ES" sz="6000" dirty="0">
                <a:solidFill>
                  <a:srgbClr val="000000"/>
                </a:solidFill>
                <a:latin typeface="+mj-lt"/>
                <a:ea typeface="ヒラギノ角ゴ ProN W3" pitchFamily="34"/>
                <a:cs typeface="Arial" pitchFamily="34"/>
              </a:rPr>
              <a:t>Preferible utilizar elementos visuales como imágenes, gráficas, diagramas, tablas…</a:t>
            </a:r>
          </a:p>
          <a:p>
            <a:pPr marL="33480">
              <a:spcBef>
                <a:spcPts val="1239"/>
              </a:spcBef>
            </a:pPr>
            <a:r>
              <a:rPr lang="es-ES" sz="6000" dirty="0">
                <a:solidFill>
                  <a:srgbClr val="000000"/>
                </a:solidFill>
                <a:latin typeface="+mj-lt"/>
                <a:ea typeface="ヒラギノ角ゴ ProN W3" pitchFamily="34"/>
                <a:cs typeface="Arial" pitchFamily="34"/>
              </a:rPr>
              <a:t>Hacer uso de colores claros y sin degradados. </a:t>
            </a:r>
          </a:p>
          <a:p>
            <a:pPr marL="33480">
              <a:spcBef>
                <a:spcPts val="1239"/>
              </a:spcBef>
            </a:pPr>
            <a:endParaRPr lang="es-ES" sz="3600" dirty="0">
              <a:solidFill>
                <a:srgbClr val="000000"/>
              </a:solidFill>
              <a:latin typeface="+mj-lt"/>
              <a:ea typeface="ヒラギノ角ゴ ProN W3" pitchFamily="34"/>
              <a:cs typeface="Arial" pitchFamily="34"/>
            </a:endParaRPr>
          </a:p>
          <a:p>
            <a:pPr marL="33480">
              <a:spcBef>
                <a:spcPts val="1239"/>
              </a:spcBef>
            </a:pPr>
            <a:r>
              <a:rPr lang="es-ES" sz="6000" dirty="0">
                <a:solidFill>
                  <a:srgbClr val="006A00"/>
                </a:solidFill>
                <a:latin typeface="+mj-lt"/>
                <a:ea typeface="ヒラギノ角ゴ ProN W3" pitchFamily="34"/>
                <a:cs typeface="Arial" pitchFamily="34"/>
              </a:rPr>
              <a:t>Se recomienda imprimir la diapositiva en papel, formato A4, para comprobar su legibilidad, fundamentalmente si se incluyen gráficos o imágenes.</a:t>
            </a:r>
          </a:p>
          <a:p>
            <a:pPr marL="33480">
              <a:spcBef>
                <a:spcPts val="1239"/>
              </a:spcBef>
            </a:pPr>
            <a:endParaRPr lang="es-ES" sz="6000" dirty="0">
              <a:solidFill>
                <a:srgbClr val="213D71"/>
              </a:solidFill>
              <a:latin typeface="+mj-lt"/>
              <a:ea typeface="ヒラギノ角ゴ ProN W3" pitchFamily="34"/>
              <a:cs typeface="Arial" pitchFamily="34"/>
            </a:endParaRPr>
          </a:p>
          <a:p>
            <a:pPr marL="33480">
              <a:spcBef>
                <a:spcPts val="1239"/>
              </a:spcBef>
            </a:pPr>
            <a:r>
              <a:rPr lang="es-ES" sz="6000" dirty="0">
                <a:solidFill>
                  <a:srgbClr val="000000"/>
                </a:solidFill>
                <a:latin typeface="+mj-lt"/>
                <a:ea typeface="ヒラギノ角ゴ ProN W3" pitchFamily="34"/>
                <a:cs typeface="Arial" pitchFamily="34"/>
              </a:rPr>
              <a:t>Se recomienda incluir los siguientes apartados: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C54D95-58B4-ED49-7FD1-A4069511B369}"/>
              </a:ext>
            </a:extLst>
          </p:cNvPr>
          <p:cNvSpPr txBox="1">
            <a:spLocks noChangeArrowheads="1"/>
          </p:cNvSpPr>
          <p:nvPr/>
        </p:nvSpPr>
        <p:spPr>
          <a:xfrm>
            <a:off x="-117474" y="193576"/>
            <a:ext cx="36117212" cy="1135063"/>
          </a:xfrm>
          <a:prstGeom prst="rect">
            <a:avLst/>
          </a:prstGeom>
        </p:spPr>
        <p:txBody>
          <a:bodyPr rIns="116178" anchor="ctr"/>
          <a:lstStyle>
            <a:lvl1pPr marL="33338" indent="-33338"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defRPr>
            </a:lvl1pPr>
            <a:lvl2pPr marL="33338" indent="-33338"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  <a:ea typeface="ヒラギノ角ゴ ProN W6" charset="0"/>
                <a:cs typeface="ヒラギノ角ゴ ProN W6" charset="0"/>
                <a:sym typeface="Arial" panose="020B0604020202020204" pitchFamily="34" charset="0"/>
              </a:defRPr>
            </a:lvl2pPr>
            <a:lvl3pPr marL="33338" indent="-33338"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  <a:ea typeface="ヒラギノ角ゴ ProN W6" charset="0"/>
                <a:cs typeface="ヒラギノ角ゴ ProN W6" charset="0"/>
                <a:sym typeface="Arial" panose="020B0604020202020204" pitchFamily="34" charset="0"/>
              </a:defRPr>
            </a:lvl3pPr>
            <a:lvl4pPr marL="33338" indent="-33338"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  <a:ea typeface="ヒラギノ角ゴ ProN W6" charset="0"/>
                <a:cs typeface="ヒラギノ角ゴ ProN W6" charset="0"/>
                <a:sym typeface="Arial" panose="020B0604020202020204" pitchFamily="34" charset="0"/>
              </a:defRPr>
            </a:lvl4pPr>
            <a:lvl5pPr marL="33338" indent="-33338" algn="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  <a:ea typeface="ヒラギノ角ゴ ProN W6" charset="0"/>
                <a:cs typeface="ヒラギノ角ゴ ProN W6" charset="0"/>
                <a:sym typeface="Arial" panose="020B0604020202020204" pitchFamily="34" charset="0"/>
              </a:defRPr>
            </a:lvl5pPr>
            <a:lvl6pPr marL="437212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defRPr>
            </a:lvl6pPr>
            <a:lvl7pPr marL="839502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defRPr>
            </a:lvl7pPr>
            <a:lvl8pPr marL="1241792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defRPr>
            </a:lvl8pPr>
            <a:lvl9pPr marL="1644083" algn="r" rtl="0" fontAlgn="base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FFFFFF"/>
                </a:solidFill>
                <a:latin typeface="Arial" charset="0"/>
                <a:ea typeface="ヒラギノ角ゴ ProN W6" charset="0"/>
                <a:cs typeface="ヒラギノ角ゴ ProN W6" charset="0"/>
                <a:sym typeface="Arial" charset="0"/>
              </a:defRPr>
            </a:lvl9pPr>
          </a:lstStyle>
          <a:p>
            <a:pPr indent="0" algn="ctr" eaLnBrk="1" hangingPunct="1">
              <a:defRPr/>
            </a:pPr>
            <a:r>
              <a:rPr lang="es-ES_tradnl" altLang="es-ES" sz="8000" kern="0" dirty="0">
                <a:solidFill>
                  <a:schemeClr val="bg1"/>
                </a:solidFill>
              </a:rPr>
              <a:t>Título de la contribución (Arial, 80 puntos, negrita, blanco)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2C4D23-35A4-BED5-08B1-9394A0B99C2A}"/>
              </a:ext>
            </a:extLst>
          </p:cNvPr>
          <p:cNvSpPr txBox="1">
            <a:spLocks noChangeArrowheads="1"/>
          </p:cNvSpPr>
          <p:nvPr/>
        </p:nvSpPr>
        <p:spPr>
          <a:xfrm>
            <a:off x="4030317" y="5441597"/>
            <a:ext cx="21879643" cy="796708"/>
          </a:xfrm>
          <a:prstGeom prst="rect">
            <a:avLst/>
          </a:prstGeom>
          <a:ln>
            <a:noFill/>
          </a:ln>
          <a:extLst>
            <a:ext uri="{91240B29-F687-4f45-9708-019B960494DF}"/>
          </a:extLst>
        </p:spPr>
        <p:txBody>
          <a:bodyPr rIns="116178" anchor="ctr"/>
          <a:lstStyle>
            <a:lvl1pPr marL="33338" indent="-33338" algn="r" rtl="0" eaLnBrk="0" fontAlgn="base" hangingPunct="0">
              <a:spcBef>
                <a:spcPts val="613"/>
              </a:spcBef>
              <a:spcAft>
                <a:spcPct val="0"/>
              </a:spcAft>
              <a:defRPr sz="2800" b="1">
                <a:solidFill>
                  <a:srgbClr val="FDFEC6"/>
                </a:solidFill>
                <a:latin typeface="+mn-lt"/>
                <a:ea typeface="+mn-ea"/>
                <a:cs typeface="+mn-cs"/>
                <a:sym typeface="Arial" panose="020B0604020202020204" pitchFamily="34" charset="0"/>
              </a:defRPr>
            </a:lvl1pPr>
            <a:lvl2pPr marL="895350" indent="-492125" algn="ctr" rtl="0" eaLnBrk="0" fontAlgn="base" hangingPunct="0">
              <a:spcBef>
                <a:spcPts val="1238"/>
              </a:spcBef>
              <a:spcAft>
                <a:spcPct val="0"/>
              </a:spcAft>
              <a:defRPr sz="5500" b="1">
                <a:solidFill>
                  <a:schemeClr val="tx1"/>
                </a:solidFill>
                <a:latin typeface="+mn-lt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2pPr>
            <a:lvl3pPr marL="1800225" indent="-995363" algn="ctr" rtl="0" eaLnBrk="0" fontAlgn="base" hangingPunct="0">
              <a:spcBef>
                <a:spcPts val="1050"/>
              </a:spcBef>
              <a:spcAft>
                <a:spcPct val="0"/>
              </a:spcAft>
              <a:defRPr sz="4800" b="1">
                <a:solidFill>
                  <a:schemeClr val="tx1"/>
                </a:solidFill>
                <a:latin typeface="+mn-lt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3pPr>
            <a:lvl4pPr marL="2705100" indent="-1498600" algn="ctr" rtl="0" eaLnBrk="0" fontAlgn="base" hangingPunct="0">
              <a:spcBef>
                <a:spcPts val="875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+mn-lt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4pPr>
            <a:lvl5pPr marL="3609975" indent="-2000250" algn="ctr" rtl="0" eaLnBrk="0" fontAlgn="base" hangingPunct="0">
              <a:spcBef>
                <a:spcPts val="875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+mn-lt"/>
                <a:ea typeface="ヒラギノ角ゴ ProN W3" charset="0"/>
                <a:cs typeface="ヒラギノ角ゴ ProN W3" charset="0"/>
                <a:sym typeface="Arial" panose="020B0604020202020204" pitchFamily="34" charset="0"/>
              </a:defRPr>
            </a:lvl5pPr>
            <a:lvl6pPr marL="4013125" algn="ctr" rtl="0" fontAlgn="base">
              <a:spcBef>
                <a:spcPts val="88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+mn-lt"/>
                <a:ea typeface="ヒラギノ角ゴ ProN W3" charset="0"/>
                <a:cs typeface="ヒラギノ角ゴ ProN W3" charset="0"/>
                <a:sym typeface="Arial" charset="0"/>
              </a:defRPr>
            </a:lvl6pPr>
            <a:lvl7pPr marL="4415416" algn="ctr" rtl="0" fontAlgn="base">
              <a:spcBef>
                <a:spcPts val="88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+mn-lt"/>
                <a:ea typeface="ヒラギノ角ゴ ProN W3" charset="0"/>
                <a:cs typeface="ヒラギノ角ゴ ProN W3" charset="0"/>
                <a:sym typeface="Arial" charset="0"/>
              </a:defRPr>
            </a:lvl7pPr>
            <a:lvl8pPr marL="4817706" algn="ctr" rtl="0" fontAlgn="base">
              <a:spcBef>
                <a:spcPts val="88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+mn-lt"/>
                <a:ea typeface="ヒラギノ角ゴ ProN W3" charset="0"/>
                <a:cs typeface="ヒラギノ角ゴ ProN W3" charset="0"/>
                <a:sym typeface="Arial" charset="0"/>
              </a:defRPr>
            </a:lvl8pPr>
            <a:lvl9pPr marL="5219996" algn="ctr" rtl="0" fontAlgn="base">
              <a:spcBef>
                <a:spcPts val="88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+mn-lt"/>
                <a:ea typeface="ヒラギノ角ゴ ProN W3" charset="0"/>
                <a:cs typeface="ヒラギノ角ゴ ProN W3" charset="0"/>
                <a:sym typeface="Arial" charset="0"/>
              </a:defRPr>
            </a:lvl9pPr>
          </a:lstStyle>
          <a:p>
            <a:pPr indent="0" algn="ctr" eaLnBrk="1" hangingPunct="1">
              <a:lnSpc>
                <a:spcPct val="90000"/>
              </a:lnSpc>
              <a:defRPr/>
            </a:pPr>
            <a:endParaRPr lang="es-ES_tradnl" altLang="es-ES" sz="3600" kern="0" dirty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DB21A718-9E8E-DA70-738B-7CFF142D19C7}"/>
              </a:ext>
            </a:extLst>
          </p:cNvPr>
          <p:cNvSpPr>
            <a:spLocks/>
          </p:cNvSpPr>
          <p:nvPr/>
        </p:nvSpPr>
        <p:spPr bwMode="auto">
          <a:xfrm>
            <a:off x="8689902" y="2662883"/>
            <a:ext cx="16726791" cy="69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35746" bIns="0"/>
          <a:lstStyle>
            <a:lvl1pPr marL="33338" algn="r">
              <a:spcBef>
                <a:spcPts val="613"/>
              </a:spcBef>
              <a:defRPr sz="2800" b="1">
                <a:solidFill>
                  <a:srgbClr val="FDFEC6"/>
                </a:solidFill>
                <a:latin typeface="Arial" panose="020B0604020202020204" pitchFamily="34" charset="0"/>
                <a:ea typeface="ヒラギノ角ゴ ProN W6" panose="020B0300000000000000" pitchFamily="34" charset="-128"/>
                <a:sym typeface="Arial" panose="020B0604020202020204" pitchFamily="34" charset="0"/>
              </a:defRPr>
            </a:lvl1pPr>
            <a:lvl2pPr marL="742950" indent="-285750" algn="ctr">
              <a:spcBef>
                <a:spcPts val="1238"/>
              </a:spcBef>
              <a:defRPr sz="5500" b="1">
                <a:solidFill>
                  <a:schemeClr val="tx1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2pPr>
            <a:lvl3pPr marL="1143000" indent="-228600" algn="ctr">
              <a:spcBef>
                <a:spcPts val="1050"/>
              </a:spcBef>
              <a:defRPr sz="4800" b="1">
                <a:solidFill>
                  <a:schemeClr val="tx1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3pPr>
            <a:lvl4pPr marL="1600200" indent="-228600" algn="ctr">
              <a:spcBef>
                <a:spcPts val="875"/>
              </a:spcBef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4pPr>
            <a:lvl5pPr marL="2057400" indent="-228600" algn="ctr">
              <a:spcBef>
                <a:spcPts val="875"/>
              </a:spcBef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ts val="875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ts val="875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ts val="875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ts val="875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anose="020B0604020202020204" pitchFamily="34" charset="0"/>
                <a:ea typeface="ヒラギノ角ゴ ProN W3" panose="020B0300000000000000" pitchFamily="34" charset="-128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ts val="563"/>
              </a:spcBef>
              <a:defRPr/>
            </a:pPr>
            <a:r>
              <a:rPr lang="es-ES_tradnl" altLang="es-ES" sz="3600" dirty="0">
                <a:solidFill>
                  <a:schemeClr val="bg1"/>
                </a:solidFill>
                <a:latin typeface="+mj-lt"/>
                <a:ea typeface="ヒラギノ角ゴ ProN W3" panose="020B0300000000000000" pitchFamily="34" charset="-128"/>
                <a:cs typeface="Arial" panose="020B0604020202020204" pitchFamily="34" charset="0"/>
              </a:rPr>
              <a:t>Departamento, e-mail de contacto, etc. ( Arial, 36 puntos, negrita, blanco)</a:t>
            </a:r>
          </a:p>
        </p:txBody>
      </p:sp>
      <p:pic>
        <p:nvPicPr>
          <p:cNvPr id="23" name="Gráfico 22" descr="Monitor contorno">
            <a:extLst>
              <a:ext uri="{FF2B5EF4-FFF2-40B4-BE49-F238E27FC236}">
                <a16:creationId xmlns:a16="http://schemas.microsoft.com/office/drawing/2014/main" id="{44935457-AC6C-20D6-0DE8-62381359CD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9071" b="17381"/>
          <a:stretch/>
        </p:blipFill>
        <p:spPr>
          <a:xfrm>
            <a:off x="19614578" y="13274972"/>
            <a:ext cx="16385160" cy="10235062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DBD205F8-07DE-6630-C489-209F1D562480}"/>
              </a:ext>
            </a:extLst>
          </p:cNvPr>
          <p:cNvSpPr txBox="1"/>
          <p:nvPr/>
        </p:nvSpPr>
        <p:spPr>
          <a:xfrm>
            <a:off x="23400469" y="15566245"/>
            <a:ext cx="9494115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600" b="1" dirty="0">
                <a:solidFill>
                  <a:srgbClr val="006A00"/>
                </a:solidFill>
                <a:latin typeface="+mj-lt"/>
                <a:ea typeface="ヒラギノ角ゴ ProN W3" charset="0"/>
                <a:cs typeface="ヒラギノ角ゴ ProN W3" charset="0"/>
                <a:sym typeface="Arial" charset="0"/>
              </a:rPr>
              <a:t>El póster debe reflejar el contenido de la contribución de forma visual, coherente y sintética</a:t>
            </a:r>
            <a:endParaRPr lang="es-ES" sz="6600" b="1" dirty="0">
              <a:solidFill>
                <a:srgbClr val="006A00"/>
              </a:solidFill>
              <a:latin typeface="+mj-lt"/>
            </a:endParaRPr>
          </a:p>
        </p:txBody>
      </p:sp>
      <p:sp>
        <p:nvSpPr>
          <p:cNvPr id="30" name="Rectángulo: esquinas redondeadas 29">
            <a:extLst>
              <a:ext uri="{FF2B5EF4-FFF2-40B4-BE49-F238E27FC236}">
                <a16:creationId xmlns:a16="http://schemas.microsoft.com/office/drawing/2014/main" id="{2A4A5A06-32A1-193E-C5BE-F9C44AAAD7B2}"/>
              </a:ext>
            </a:extLst>
          </p:cNvPr>
          <p:cNvSpPr/>
          <p:nvPr/>
        </p:nvSpPr>
        <p:spPr bwMode="auto">
          <a:xfrm>
            <a:off x="1149997" y="16475031"/>
            <a:ext cx="15896578" cy="6062061"/>
          </a:xfrm>
          <a:prstGeom prst="roundRect">
            <a:avLst/>
          </a:prstGeom>
          <a:solidFill>
            <a:srgbClr val="E5FFE5"/>
          </a:solidFill>
          <a:ln w="76200">
            <a:solidFill>
              <a:srgbClr val="006A00"/>
            </a:solidFill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+mj-lt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3D5A35F4-C36F-851B-ECE6-AB40D8AEC44C}"/>
              </a:ext>
            </a:extLst>
          </p:cNvPr>
          <p:cNvSpPr txBox="1"/>
          <p:nvPr/>
        </p:nvSpPr>
        <p:spPr>
          <a:xfrm>
            <a:off x="1701485" y="17197737"/>
            <a:ext cx="14249735" cy="461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3480">
              <a:spcBef>
                <a:spcPts val="0"/>
              </a:spcBef>
            </a:pPr>
            <a:r>
              <a:rPr lang="es-ES" sz="6600" dirty="0">
                <a:solidFill>
                  <a:schemeClr val="tx1"/>
                </a:solidFill>
                <a:latin typeface="+mj-lt"/>
                <a:ea typeface="ヒラギノ角ゴ ProN W3" pitchFamily="34"/>
                <a:cs typeface="Arial" pitchFamily="34"/>
                <a:sym typeface="Wingdings 2" panose="05020102010507070707" pitchFamily="18" charset="2"/>
              </a:rPr>
              <a:t> </a:t>
            </a:r>
            <a:r>
              <a:rPr lang="es-ES" sz="6600" dirty="0">
                <a:solidFill>
                  <a:schemeClr val="tx1"/>
                </a:solidFill>
                <a:latin typeface="+mj-lt"/>
                <a:ea typeface="ヒラギノ角ゴ ProN W3" pitchFamily="34"/>
                <a:cs typeface="Arial" pitchFamily="34"/>
              </a:rPr>
              <a:t>Contexto académico</a:t>
            </a:r>
          </a:p>
          <a:p>
            <a:pPr marL="33480">
              <a:spcBef>
                <a:spcPts val="1239"/>
              </a:spcBef>
            </a:pPr>
            <a:r>
              <a:rPr lang="es-ES" sz="6600" dirty="0">
                <a:solidFill>
                  <a:schemeClr val="tx1"/>
                </a:solidFill>
                <a:latin typeface="+mj-lt"/>
                <a:ea typeface="ヒラギノ角ゴ ProN W3" pitchFamily="34"/>
                <a:cs typeface="Arial" pitchFamily="34"/>
                <a:sym typeface="Wingdings 2" panose="05020102010507070707" pitchFamily="18" charset="2"/>
              </a:rPr>
              <a:t> </a:t>
            </a:r>
            <a:r>
              <a:rPr lang="es-ES" sz="6600" dirty="0">
                <a:solidFill>
                  <a:schemeClr val="tx1"/>
                </a:solidFill>
                <a:latin typeface="+mj-lt"/>
                <a:ea typeface="ヒラギノ角ゴ ProN W3" pitchFamily="34"/>
                <a:cs typeface="Arial" pitchFamily="34"/>
              </a:rPr>
              <a:t>Metodología utilizada </a:t>
            </a:r>
          </a:p>
          <a:p>
            <a:pPr marL="33480">
              <a:spcBef>
                <a:spcPts val="1239"/>
              </a:spcBef>
            </a:pPr>
            <a:r>
              <a:rPr lang="es-ES" sz="6600" dirty="0">
                <a:solidFill>
                  <a:schemeClr val="tx1"/>
                </a:solidFill>
                <a:latin typeface="+mj-lt"/>
                <a:ea typeface="ヒラギノ角ゴ ProN W3" pitchFamily="34"/>
                <a:cs typeface="Arial" pitchFamily="34"/>
                <a:sym typeface="Wingdings 2" panose="05020102010507070707" pitchFamily="18" charset="2"/>
              </a:rPr>
              <a:t> </a:t>
            </a:r>
            <a:r>
              <a:rPr lang="es-ES" sz="6600" dirty="0">
                <a:solidFill>
                  <a:schemeClr val="tx1"/>
                </a:solidFill>
                <a:latin typeface="+mj-lt"/>
                <a:ea typeface="ヒラギノ角ゴ ProN W3" pitchFamily="34"/>
                <a:cs typeface="Arial" pitchFamily="34"/>
              </a:rPr>
              <a:t>Principales resultados alcanzados </a:t>
            </a:r>
          </a:p>
          <a:p>
            <a:pPr marL="33480">
              <a:spcBef>
                <a:spcPts val="1239"/>
              </a:spcBef>
            </a:pPr>
            <a:r>
              <a:rPr lang="es-ES" sz="6600" dirty="0">
                <a:solidFill>
                  <a:schemeClr val="tx1"/>
                </a:solidFill>
                <a:latin typeface="+mj-lt"/>
                <a:ea typeface="ヒラギノ角ゴ ProN W3" pitchFamily="34"/>
                <a:cs typeface="Arial" pitchFamily="34"/>
                <a:sym typeface="Wingdings 2" panose="05020102010507070707" pitchFamily="18" charset="2"/>
              </a:rPr>
              <a:t> </a:t>
            </a:r>
            <a:r>
              <a:rPr lang="es-ES" sz="6600" dirty="0">
                <a:solidFill>
                  <a:schemeClr val="tx1"/>
                </a:solidFill>
                <a:latin typeface="+mj-lt"/>
                <a:ea typeface="ヒラギノ角ゴ ProN W3" pitchFamily="34"/>
                <a:cs typeface="Arial" pitchFamily="34"/>
              </a:rPr>
              <a:t>Conclusiones</a:t>
            </a:r>
            <a:endParaRPr lang="es-ES" sz="6600" dirty="0">
              <a:latin typeface="+mj-lt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A4B1F8F8-5716-76C7-BD4B-CBBCE1D0DB71}"/>
              </a:ext>
            </a:extLst>
          </p:cNvPr>
          <p:cNvSpPr txBox="1"/>
          <p:nvPr/>
        </p:nvSpPr>
        <p:spPr>
          <a:xfrm>
            <a:off x="6622605" y="1830022"/>
            <a:ext cx="22754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latin typeface="+mj-lt"/>
              </a:rPr>
              <a:t>Relación de autores: Nombre Apellido1, Nombre Apellido1,...(Arial, 36 puntos, negrita, negro)</a:t>
            </a:r>
            <a:endParaRPr lang="es-E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2560643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itle &amp; Sub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648057"/>
      </a:accent1>
      <a:accent2>
        <a:srgbClr val="333399"/>
      </a:accent2>
      <a:accent3>
        <a:srgbClr val="FFFFFF"/>
      </a:accent3>
      <a:accent4>
        <a:srgbClr val="000000"/>
      </a:accent4>
      <a:accent5>
        <a:srgbClr val="B8C0B4"/>
      </a:accent5>
      <a:accent6>
        <a:srgbClr val="2D2D8A"/>
      </a:accent6>
      <a:hlink>
        <a:srgbClr val="009999"/>
      </a:hlink>
      <a:folHlink>
        <a:srgbClr val="99CC00"/>
      </a:folHlink>
    </a:clrScheme>
    <a:fontScheme name="Title &amp; Subtitle">
      <a:majorFont>
        <a:latin typeface="Arial"/>
        <a:ea typeface="ヒラギノ角ゴ ProN W6"/>
        <a:cs typeface="ヒラギノ角ゴ ProN W6"/>
      </a:majorFont>
      <a:minorFont>
        <a:latin typeface="Arial"/>
        <a:ea typeface="ヒラギノ角ゴ ProN W6"/>
        <a:cs typeface="ヒラギノ角ゴ ProN W6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lnDef>
  </a:objectDefaults>
  <a:extraClrSchemeLst>
    <a:extraClrScheme>
      <a:clrScheme name="Title &amp; Sub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N W3" charset="0"/>
            <a:cs typeface="ヒラギノ角ゴ ProN W3" charset="0"/>
            <a:sym typeface="Arial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</TotalTime>
  <Pages>0</Pages>
  <Words>167</Words>
  <Characters>0</Characters>
  <Application>Microsoft Office PowerPoint</Application>
  <PresentationFormat>Personalizado</PresentationFormat>
  <Lines>0</Lines>
  <Paragraphs>19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Title &amp; Subtitle</vt:lpstr>
      <vt:lpstr>Diseño predeterminado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subject/>
  <dc:creator>Guillermo Cebrián Auré</dc:creator>
  <cp:keywords/>
  <dc:description/>
  <cp:lastModifiedBy>Guillermo Cebrián</cp:lastModifiedBy>
  <cp:revision>76</cp:revision>
  <cp:lastPrinted>2018-06-25T08:56:16Z</cp:lastPrinted>
  <dcterms:modified xsi:type="dcterms:W3CDTF">2026-05-08T16:11:24Z</dcterms:modified>
  <cp:category/>
</cp:coreProperties>
</file>